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59" r:id="rId2"/>
    <p:sldId id="341" r:id="rId3"/>
    <p:sldId id="398" r:id="rId4"/>
    <p:sldId id="401" r:id="rId5"/>
    <p:sldId id="405" r:id="rId6"/>
    <p:sldId id="407" r:id="rId7"/>
    <p:sldId id="402" r:id="rId8"/>
    <p:sldId id="408" r:id="rId9"/>
    <p:sldId id="409" r:id="rId10"/>
  </p:sldIdLst>
  <p:sldSz cx="9144000" cy="6858000" type="screen4x3"/>
  <p:notesSz cx="6797675" cy="9926638"/>
  <p:defaultTextStyle>
    <a:defPPr>
      <a:defRPr lang="de-CH"/>
    </a:defPPr>
    <a:lvl1pPr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709">
          <p15:clr>
            <a:srgbClr val="A4A3A4"/>
          </p15:clr>
        </p15:guide>
        <p15:guide id="2" orient="horz" pos="1162">
          <p15:clr>
            <a:srgbClr val="A4A3A4"/>
          </p15:clr>
        </p15:guide>
        <p15:guide id="3" orient="horz" pos="3203">
          <p15:clr>
            <a:srgbClr val="A4A3A4"/>
          </p15:clr>
        </p15:guide>
        <p15:guide id="4" orient="horz" pos="1842">
          <p15:clr>
            <a:srgbClr val="A4A3A4"/>
          </p15:clr>
        </p15:guide>
        <p15:guide id="5" pos="1020">
          <p15:clr>
            <a:srgbClr val="A4A3A4"/>
          </p15:clr>
        </p15:guide>
        <p15:guide id="6" pos="5556">
          <p15:clr>
            <a:srgbClr val="A4A3A4"/>
          </p15:clr>
        </p15:guide>
        <p15:guide id="7" pos="65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9B6E"/>
    <a:srgbClr val="C3375A"/>
    <a:srgbClr val="0070B8"/>
    <a:srgbClr val="9BD9FF"/>
    <a:srgbClr val="EBD21E"/>
    <a:srgbClr val="B2B2B2"/>
    <a:srgbClr val="FFFFFF"/>
    <a:srgbClr val="AACD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86" autoAdjust="0"/>
    <p:restoredTop sz="67602" autoAdjust="0"/>
  </p:normalViewPr>
  <p:slideViewPr>
    <p:cSldViewPr showGuides="1">
      <p:cViewPr>
        <p:scale>
          <a:sx n="66" d="100"/>
          <a:sy n="66" d="100"/>
        </p:scale>
        <p:origin x="2952" y="234"/>
      </p:cViewPr>
      <p:guideLst>
        <p:guide orient="horz" pos="709"/>
        <p:guide orient="horz" pos="1162"/>
        <p:guide orient="horz" pos="3203"/>
        <p:guide orient="horz" pos="1842"/>
        <p:guide pos="1020"/>
        <p:guide pos="5556"/>
        <p:guide pos="657"/>
      </p:guideLst>
    </p:cSldViewPr>
  </p:slideViewPr>
  <p:notesTextViewPr>
    <p:cViewPr>
      <p:scale>
        <a:sx n="66" d="100"/>
        <a:sy n="66" d="100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-3726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EFB8BB87-C9D5-473D-B72C-D527999FF34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B380960C-124D-447C-86A5-10CAE46C21F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Arial" charset="0"/>
              </a:defRPr>
            </a:lvl1pPr>
          </a:lstStyle>
          <a:p>
            <a:pPr>
              <a:defRPr/>
            </a:pPr>
            <a:fld id="{4BF8C106-5B34-41CA-AE19-C592600E1442}" type="datetimeFigureOut">
              <a:rPr lang="de-CH"/>
              <a:pPr>
                <a:defRPr/>
              </a:pPr>
              <a:t>23.07.2020</a:t>
            </a:fld>
            <a:endParaRPr lang="de-CH"/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CA91D646-0917-4248-B6BE-9E06BA5D5E4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6D0B7610-AC2F-40E4-8F0B-A0DE71AD1B1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6DB2C3F9-3765-4937-8CC7-B697FCA5BCFE}" type="slidenum">
              <a:rPr lang="de-CH" altLang="de-DE"/>
              <a:pPr/>
              <a:t>‹Nr.›</a:t>
            </a:fld>
            <a:endParaRPr lang="de-CH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B9DDC53-154C-4030-BF05-0D43B390917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72D13E67-5B36-4057-B7B4-3BC384A86F9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5759BE24-01A7-4942-BCFB-0DF3C2360E1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BC3E9E29-B747-4741-961D-4E15ED345DB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noProof="0"/>
              <a:t>Textmasterformate durch Klicken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C55AB050-F3CF-422E-A2C3-C29C5A6CC2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8EA38FAC-A60A-4516-A098-814FFD11A9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08C743C-1875-4F09-8789-66CB71A3EE2A}" type="slidenum">
              <a:rPr lang="de-CH" altLang="de-DE"/>
              <a:pPr/>
              <a:t>‹Nr.›</a:t>
            </a:fld>
            <a:endParaRPr lang="de-CH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lienbildplatzhalter 1">
            <a:extLst>
              <a:ext uri="{FF2B5EF4-FFF2-40B4-BE49-F238E27FC236}">
                <a16:creationId xmlns:a16="http://schemas.microsoft.com/office/drawing/2014/main" id="{AFBF200B-EBDC-4F1F-97D1-0536D80E824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izenplatzhalter 2">
            <a:extLst>
              <a:ext uri="{FF2B5EF4-FFF2-40B4-BE49-F238E27FC236}">
                <a16:creationId xmlns:a16="http://schemas.microsoft.com/office/drawing/2014/main" id="{D60CAC21-2C2C-44F9-99B7-DD114B6418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 dirty="0">
              <a:cs typeface="Arial" panose="020B0604020202020204" pitchFamily="34" charset="0"/>
            </a:endParaRPr>
          </a:p>
        </p:txBody>
      </p:sp>
      <p:sp>
        <p:nvSpPr>
          <p:cNvPr id="17412" name="Foliennummernplatzhalter 3">
            <a:extLst>
              <a:ext uri="{FF2B5EF4-FFF2-40B4-BE49-F238E27FC236}">
                <a16:creationId xmlns:a16="http://schemas.microsoft.com/office/drawing/2014/main" id="{41834729-0899-4345-9AC7-6EFA4319D4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6F14F54-8F74-4710-A861-A222E60E5263}" type="slidenum">
              <a:rPr lang="de-CH" altLang="de-DE"/>
              <a:pPr eaLnBrk="1" hangingPunct="1">
                <a:spcBef>
                  <a:spcPct val="0"/>
                </a:spcBef>
              </a:pPr>
              <a:t>1</a:t>
            </a:fld>
            <a:endParaRPr lang="de-CH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lienbildplatzhalter 1">
            <a:extLst>
              <a:ext uri="{FF2B5EF4-FFF2-40B4-BE49-F238E27FC236}">
                <a16:creationId xmlns:a16="http://schemas.microsoft.com/office/drawing/2014/main" id="{C8481FFC-48AA-4D50-96D4-22CCF7A7369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izenplatzhalter 2">
            <a:extLst>
              <a:ext uri="{FF2B5EF4-FFF2-40B4-BE49-F238E27FC236}">
                <a16:creationId xmlns:a16="http://schemas.microsoft.com/office/drawing/2014/main" id="{7955CC4B-29A7-41CB-93E4-E8BEDDFED8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CH" altLang="de-DE">
              <a:cs typeface="Arial" panose="020B0604020202020204" pitchFamily="34" charset="0"/>
            </a:endParaRPr>
          </a:p>
        </p:txBody>
      </p:sp>
      <p:sp>
        <p:nvSpPr>
          <p:cNvPr id="18436" name="Foliennummernplatzhalter 3">
            <a:extLst>
              <a:ext uri="{FF2B5EF4-FFF2-40B4-BE49-F238E27FC236}">
                <a16:creationId xmlns:a16="http://schemas.microsoft.com/office/drawing/2014/main" id="{234C9B18-B9B4-4B35-B359-14C7BB7F07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E9F6653-C6ED-46DC-A7B9-779A460E7D5B}" type="slidenum">
              <a:rPr lang="de-CH" altLang="de-DE"/>
              <a:pPr eaLnBrk="1" hangingPunct="1">
                <a:spcBef>
                  <a:spcPct val="0"/>
                </a:spcBef>
              </a:pPr>
              <a:t>2</a:t>
            </a:fld>
            <a:endParaRPr lang="de-CH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lienbildplatzhalter 1">
            <a:extLst>
              <a:ext uri="{FF2B5EF4-FFF2-40B4-BE49-F238E27FC236}">
                <a16:creationId xmlns:a16="http://schemas.microsoft.com/office/drawing/2014/main" id="{01A7C4C3-49E4-4997-8E89-CD7D585E78D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izenplatzhalter 2">
            <a:extLst>
              <a:ext uri="{FF2B5EF4-FFF2-40B4-BE49-F238E27FC236}">
                <a16:creationId xmlns:a16="http://schemas.microsoft.com/office/drawing/2014/main" id="{8518AA91-57BE-48BB-AEB9-032E267E2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CH" altLang="de-DE" dirty="0">
              <a:cs typeface="Arial" panose="020B0604020202020204" pitchFamily="34" charset="0"/>
            </a:endParaRPr>
          </a:p>
          <a:p>
            <a:endParaRPr lang="de-CH" altLang="de-DE" dirty="0">
              <a:cs typeface="Arial" panose="020B0604020202020204" pitchFamily="34" charset="0"/>
            </a:endParaRPr>
          </a:p>
        </p:txBody>
      </p:sp>
      <p:sp>
        <p:nvSpPr>
          <p:cNvPr id="21508" name="Foliennummernplatzhalter 3">
            <a:extLst>
              <a:ext uri="{FF2B5EF4-FFF2-40B4-BE49-F238E27FC236}">
                <a16:creationId xmlns:a16="http://schemas.microsoft.com/office/drawing/2014/main" id="{1F4CDF11-1E8F-4A86-845C-B719AA22709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67EBF05-E554-4B91-A107-80A47842D595}" type="slidenum">
              <a:rPr lang="de-CH" altLang="de-DE"/>
              <a:pPr eaLnBrk="1" hangingPunct="1">
                <a:spcBef>
                  <a:spcPct val="0"/>
                </a:spcBef>
              </a:pPr>
              <a:t>3</a:t>
            </a:fld>
            <a:endParaRPr lang="de-CH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lienbildplatzhalter 1">
            <a:extLst>
              <a:ext uri="{FF2B5EF4-FFF2-40B4-BE49-F238E27FC236}">
                <a16:creationId xmlns:a16="http://schemas.microsoft.com/office/drawing/2014/main" id="{34C3486D-DF35-40AA-BC1E-5976EFBE0DD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izenplatzhalter 2">
            <a:extLst>
              <a:ext uri="{FF2B5EF4-FFF2-40B4-BE49-F238E27FC236}">
                <a16:creationId xmlns:a16="http://schemas.microsoft.com/office/drawing/2014/main" id="{EF6C35E2-7851-4A22-830E-686CE4096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CH" altLang="de-DE" dirty="0">
                <a:cs typeface="Arial" panose="020B0604020202020204" pitchFamily="34" charset="0"/>
              </a:rPr>
              <a:t> Die Beantwortung der Fragen erfolgt immer in anderen Gruppenzusammensetzungen.</a:t>
            </a:r>
          </a:p>
          <a:p>
            <a:r>
              <a:rPr lang="de-CH" altLang="de-DE" dirty="0">
                <a:cs typeface="Arial" panose="020B0604020202020204" pitchFamily="34" charset="0"/>
              </a:rPr>
              <a:t>Sie diskutieren die jeweilige Frage innerhalb der Gruppe und halten Ihre Ergebnisse auf der Tischdecke (</a:t>
            </a:r>
            <a:r>
              <a:rPr lang="de-CH" altLang="de-DE" dirty="0" err="1">
                <a:cs typeface="Arial" panose="020B0604020202020204" pitchFamily="34" charset="0"/>
              </a:rPr>
              <a:t>Flipblatt</a:t>
            </a:r>
            <a:r>
              <a:rPr lang="de-CH" altLang="de-DE" dirty="0">
                <a:cs typeface="Arial" panose="020B0604020202020204" pitchFamily="34" charset="0"/>
              </a:rPr>
              <a:t>) fest.</a:t>
            </a:r>
          </a:p>
          <a:p>
            <a:r>
              <a:rPr lang="de-CH" altLang="de-DE" dirty="0">
                <a:cs typeface="Arial" panose="020B0604020202020204" pitchFamily="34" charset="0"/>
              </a:rPr>
              <a:t>Dir Fragen werden jeweils an die Wand projiziert.</a:t>
            </a:r>
          </a:p>
          <a:p>
            <a:r>
              <a:rPr lang="de-CH" altLang="de-DE" dirty="0">
                <a:cs typeface="Arial" panose="020B0604020202020204" pitchFamily="34" charset="0"/>
              </a:rPr>
              <a:t>Die </a:t>
            </a:r>
            <a:r>
              <a:rPr lang="de-CH" altLang="de-DE" dirty="0" err="1">
                <a:cs typeface="Arial" panose="020B0604020202020204" pitchFamily="34" charset="0"/>
              </a:rPr>
              <a:t>Tn</a:t>
            </a:r>
            <a:r>
              <a:rPr lang="de-CH" altLang="de-DE" dirty="0">
                <a:cs typeface="Arial" panose="020B0604020202020204" pitchFamily="34" charset="0"/>
              </a:rPr>
              <a:t> bestimmen am ersten Tisch  einen Gastgeber, eine Gastgeberin.</a:t>
            </a:r>
          </a:p>
          <a:p>
            <a:r>
              <a:rPr lang="de-CH" altLang="de-DE" dirty="0">
                <a:cs typeface="Arial" panose="020B0604020202020204" pitchFamily="34" charset="0"/>
              </a:rPr>
              <a:t>Die </a:t>
            </a:r>
            <a:r>
              <a:rPr lang="de-CH" altLang="de-DE" dirty="0" err="1">
                <a:cs typeface="Arial" panose="020B0604020202020204" pitchFamily="34" charset="0"/>
              </a:rPr>
              <a:t>Gastgeberinerin</a:t>
            </a:r>
            <a:r>
              <a:rPr lang="de-CH" altLang="de-DE" dirty="0">
                <a:cs typeface="Arial" panose="020B0604020202020204" pitchFamily="34" charset="0"/>
              </a:rPr>
              <a:t>, der Gastgeber bleibt bei Gruppenwechseln jeweils am Tisch sitzen und begrüsst die neuen Mitglieder am Tisch und informiert über die Inhalte, Erkenntnisse der vorherigen Diskussion</a:t>
            </a:r>
          </a:p>
          <a:p>
            <a:r>
              <a:rPr lang="de-CH" altLang="de-DE" dirty="0">
                <a:cs typeface="Arial" panose="020B0604020202020204" pitchFamily="34" charset="0"/>
              </a:rPr>
              <a:t>Es gibt Fragen zu den vier Themenschwerpunkten.</a:t>
            </a:r>
            <a:endParaRPr lang="de-DE" altLang="de-DE" dirty="0">
              <a:cs typeface="Arial" panose="020B0604020202020204" pitchFamily="34" charset="0"/>
            </a:endParaRPr>
          </a:p>
          <a:p>
            <a:endParaRPr lang="de-CH" altLang="de-DE" dirty="0">
              <a:cs typeface="Arial" panose="020B0604020202020204" pitchFamily="34" charset="0"/>
            </a:endParaRPr>
          </a:p>
          <a:p>
            <a:endParaRPr lang="de-CH" altLang="de-DE" dirty="0">
              <a:cs typeface="Arial" panose="020B0604020202020204" pitchFamily="34" charset="0"/>
            </a:endParaRPr>
          </a:p>
          <a:p>
            <a:endParaRPr lang="de-CH" altLang="de-DE" dirty="0">
              <a:cs typeface="Arial" panose="020B0604020202020204" pitchFamily="34" charset="0"/>
            </a:endParaRPr>
          </a:p>
          <a:p>
            <a:endParaRPr lang="de-CH" altLang="de-DE" dirty="0">
              <a:cs typeface="Arial" panose="020B0604020202020204" pitchFamily="34" charset="0"/>
            </a:endParaRPr>
          </a:p>
          <a:p>
            <a:endParaRPr lang="de-CH" altLang="de-DE" dirty="0">
              <a:cs typeface="Arial" panose="020B0604020202020204" pitchFamily="34" charset="0"/>
            </a:endParaRPr>
          </a:p>
        </p:txBody>
      </p:sp>
      <p:sp>
        <p:nvSpPr>
          <p:cNvPr id="23556" name="Foliennummernplatzhalter 3">
            <a:extLst>
              <a:ext uri="{FF2B5EF4-FFF2-40B4-BE49-F238E27FC236}">
                <a16:creationId xmlns:a16="http://schemas.microsoft.com/office/drawing/2014/main" id="{262876FC-1333-43A7-94F4-4EFF23B6A2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CF39970-1992-445D-A0CF-C8B88562464A}" type="slidenum">
              <a:rPr lang="de-CH" altLang="de-DE"/>
              <a:pPr eaLnBrk="1" hangingPunct="1">
                <a:spcBef>
                  <a:spcPct val="0"/>
                </a:spcBef>
              </a:pPr>
              <a:t>4</a:t>
            </a:fld>
            <a:endParaRPr lang="de-CH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lienbildplatzhalter 1">
            <a:extLst>
              <a:ext uri="{FF2B5EF4-FFF2-40B4-BE49-F238E27FC236}">
                <a16:creationId xmlns:a16="http://schemas.microsoft.com/office/drawing/2014/main" id="{D0FC248C-FA35-4487-86D0-6096789769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Notizenplatzhalter 2">
            <a:extLst>
              <a:ext uri="{FF2B5EF4-FFF2-40B4-BE49-F238E27FC236}">
                <a16:creationId xmlns:a16="http://schemas.microsoft.com/office/drawing/2014/main" id="{4546E806-A9D4-4BB1-BB67-F14B8276BE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 dirty="0">
              <a:cs typeface="Arial" panose="020B0604020202020204" pitchFamily="34" charset="0"/>
            </a:endParaRPr>
          </a:p>
          <a:p>
            <a:r>
              <a:rPr lang="de-DE" altLang="de-DE" dirty="0">
                <a:cs typeface="Arial" panose="020B0604020202020204" pitchFamily="34" charset="0"/>
              </a:rPr>
              <a:t>Es gibt viel zu diskutieren, die Zeit ist bewusst knapp. </a:t>
            </a:r>
          </a:p>
          <a:p>
            <a:r>
              <a:rPr lang="de-DE" altLang="de-DE" dirty="0">
                <a:cs typeface="Arial" panose="020B0604020202020204" pitchFamily="34" charset="0"/>
              </a:rPr>
              <a:t>Wir müssen uns fokussieren und aufs Wesentliche konzentrieren.</a:t>
            </a:r>
          </a:p>
        </p:txBody>
      </p:sp>
      <p:sp>
        <p:nvSpPr>
          <p:cNvPr id="25604" name="Foliennummernplatzhalter 3">
            <a:extLst>
              <a:ext uri="{FF2B5EF4-FFF2-40B4-BE49-F238E27FC236}">
                <a16:creationId xmlns:a16="http://schemas.microsoft.com/office/drawing/2014/main" id="{7AC94EC6-6D2C-4DD4-94EF-48650C96F60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4064" indent="-286179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4715" indent="-228943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2600" indent="-228943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60486" indent="-228943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8372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6258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34144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92029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026D75C-4B6C-4901-ADF2-9F0CAFFDF875}" type="slidenum">
              <a:rPr lang="de-CH" altLang="de-DE"/>
              <a:pPr>
                <a:spcBef>
                  <a:spcPct val="0"/>
                </a:spcBef>
              </a:pPr>
              <a:t>5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6401569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lienbildplatzhalter 1">
            <a:extLst>
              <a:ext uri="{FF2B5EF4-FFF2-40B4-BE49-F238E27FC236}">
                <a16:creationId xmlns:a16="http://schemas.microsoft.com/office/drawing/2014/main" id="{F444DB44-07F5-499B-981C-5C3C8843516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izenplatzhalter 2">
            <a:extLst>
              <a:ext uri="{FF2B5EF4-FFF2-40B4-BE49-F238E27FC236}">
                <a16:creationId xmlns:a16="http://schemas.microsoft.com/office/drawing/2014/main" id="{9775AA78-701C-4F53-B1A9-7393945666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CH" altLang="de-DE" dirty="0">
                <a:cs typeface="Arial" panose="020B0604020202020204" pitchFamily="34" charset="0"/>
              </a:rPr>
              <a:t>Schwarze </a:t>
            </a:r>
            <a:r>
              <a:rPr lang="de-CH" altLang="de-DE" i="1" dirty="0">
                <a:cs typeface="Arial" panose="020B0604020202020204" pitchFamily="34" charset="0"/>
              </a:rPr>
              <a:t>Filzstifte verteilen</a:t>
            </a:r>
            <a:endParaRPr lang="de-CH" altLang="de-DE" dirty="0">
              <a:cs typeface="Arial" panose="020B0604020202020204" pitchFamily="34" charset="0"/>
            </a:endParaRPr>
          </a:p>
          <a:p>
            <a:r>
              <a:rPr lang="de-CH" altLang="de-DE" dirty="0">
                <a:cs typeface="Arial" panose="020B0604020202020204" pitchFamily="34" charset="0"/>
              </a:rPr>
              <a:t> </a:t>
            </a:r>
          </a:p>
          <a:p>
            <a:r>
              <a:rPr lang="de-CH" altLang="de-DE" dirty="0">
                <a:cs typeface="Arial" panose="020B0604020202020204" pitchFamily="34" charset="0"/>
              </a:rPr>
              <a:t>Der Gastgeber, die Gastgeberin heisst die neuen Personen willkommen und berichtet kurz, was diskutiert wurde.</a:t>
            </a:r>
          </a:p>
          <a:p>
            <a:r>
              <a:rPr lang="de-CH" altLang="de-DE" dirty="0">
                <a:cs typeface="Arial" panose="020B0604020202020204" pitchFamily="34" charset="0"/>
              </a:rPr>
              <a:t>Die </a:t>
            </a:r>
            <a:r>
              <a:rPr lang="de-CH" altLang="de-DE" dirty="0" err="1">
                <a:cs typeface="Arial" panose="020B0604020202020204" pitchFamily="34" charset="0"/>
              </a:rPr>
              <a:t>Tn</a:t>
            </a:r>
            <a:r>
              <a:rPr lang="de-CH" altLang="de-DE" dirty="0">
                <a:cs typeface="Arial" panose="020B0604020202020204" pitchFamily="34" charset="0"/>
              </a:rPr>
              <a:t> diskutieren die Frage an ihrem Tisch und halten Ergebnisse auf der Tischdecke mit blauer Farbe fest.</a:t>
            </a:r>
          </a:p>
          <a:p>
            <a:r>
              <a:rPr lang="de-CH" altLang="de-DE" dirty="0">
                <a:cs typeface="Arial" panose="020B0604020202020204" pitchFamily="34" charset="0"/>
              </a:rPr>
              <a:t>Die </a:t>
            </a:r>
            <a:r>
              <a:rPr lang="de-CH" altLang="de-DE" dirty="0" err="1">
                <a:cs typeface="Arial" panose="020B0604020202020204" pitchFamily="34" charset="0"/>
              </a:rPr>
              <a:t>Tn</a:t>
            </a:r>
            <a:r>
              <a:rPr lang="de-CH" altLang="de-DE" dirty="0">
                <a:cs typeface="Arial" panose="020B0604020202020204" pitchFamily="34" charset="0"/>
              </a:rPr>
              <a:t> wechseln am Ende der Fragerunde an einen anderen Tisch. Der Gastgeber, die Gastgeberin bleibt sitzen.</a:t>
            </a:r>
          </a:p>
        </p:txBody>
      </p:sp>
      <p:sp>
        <p:nvSpPr>
          <p:cNvPr id="25604" name="Foliennummernplatzhalter 3">
            <a:extLst>
              <a:ext uri="{FF2B5EF4-FFF2-40B4-BE49-F238E27FC236}">
                <a16:creationId xmlns:a16="http://schemas.microsoft.com/office/drawing/2014/main" id="{1D89463D-5C4D-4D51-8178-7906B1361EA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F48A2A9-8910-4C21-BC82-A6647F950B21}" type="slidenum">
              <a:rPr lang="de-CH" altLang="de-DE"/>
              <a:pPr eaLnBrk="1" hangingPunct="1">
                <a:spcBef>
                  <a:spcPct val="0"/>
                </a:spcBef>
              </a:pPr>
              <a:t>6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40766096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lienbildplatzhalter 1">
            <a:extLst>
              <a:ext uri="{FF2B5EF4-FFF2-40B4-BE49-F238E27FC236}">
                <a16:creationId xmlns:a16="http://schemas.microsoft.com/office/drawing/2014/main" id="{F444DB44-07F5-499B-981C-5C3C8843516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izenplatzhalter 2">
            <a:extLst>
              <a:ext uri="{FF2B5EF4-FFF2-40B4-BE49-F238E27FC236}">
                <a16:creationId xmlns:a16="http://schemas.microsoft.com/office/drawing/2014/main" id="{9775AA78-701C-4F53-B1A9-7393945666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CH" altLang="de-DE">
                <a:cs typeface="Arial" panose="020B0604020202020204" pitchFamily="34" charset="0"/>
              </a:rPr>
              <a:t> </a:t>
            </a:r>
          </a:p>
          <a:p>
            <a:r>
              <a:rPr lang="de-CH" altLang="de-DE" i="1">
                <a:cs typeface="Arial" panose="020B0604020202020204" pitchFamily="34" charset="0"/>
              </a:rPr>
              <a:t>Blaue Filzstifte verteilen</a:t>
            </a:r>
            <a:endParaRPr lang="de-CH" altLang="de-DE">
              <a:cs typeface="Arial" panose="020B0604020202020204" pitchFamily="34" charset="0"/>
            </a:endParaRPr>
          </a:p>
          <a:p>
            <a:r>
              <a:rPr lang="de-CH" altLang="de-DE">
                <a:cs typeface="Arial" panose="020B0604020202020204" pitchFamily="34" charset="0"/>
              </a:rPr>
              <a:t> </a:t>
            </a:r>
          </a:p>
          <a:p>
            <a:r>
              <a:rPr lang="de-CH" altLang="de-DE">
                <a:cs typeface="Arial" panose="020B0604020202020204" pitchFamily="34" charset="0"/>
              </a:rPr>
              <a:t>Der Gastgeber, die Gastgeberin heisst die neuen Personen willkommen und berichtet kurz, was diskutiert wurde.</a:t>
            </a:r>
          </a:p>
          <a:p>
            <a:r>
              <a:rPr lang="de-CH" altLang="de-DE">
                <a:cs typeface="Arial" panose="020B0604020202020204" pitchFamily="34" charset="0"/>
              </a:rPr>
              <a:t>Die Tn diskutieren die Frage an ihrem Tisch und halten Ergebnisse auf der Tischdecke mit blauer Farbe fest.</a:t>
            </a:r>
          </a:p>
          <a:p>
            <a:r>
              <a:rPr lang="de-CH" altLang="de-DE">
                <a:cs typeface="Arial" panose="020B0604020202020204" pitchFamily="34" charset="0"/>
              </a:rPr>
              <a:t>Die Tn wechseln am Ende der Fragerunde an einen anderen Tisch. Der Gastgeber, die Gastgeberin bleibt sitzen.</a:t>
            </a:r>
          </a:p>
        </p:txBody>
      </p:sp>
      <p:sp>
        <p:nvSpPr>
          <p:cNvPr id="25604" name="Foliennummernplatzhalter 3">
            <a:extLst>
              <a:ext uri="{FF2B5EF4-FFF2-40B4-BE49-F238E27FC236}">
                <a16:creationId xmlns:a16="http://schemas.microsoft.com/office/drawing/2014/main" id="{1D89463D-5C4D-4D51-8178-7906B1361EA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F48A2A9-8910-4C21-BC82-A6647F950B21}" type="slidenum">
              <a:rPr lang="de-CH" altLang="de-DE"/>
              <a:pPr eaLnBrk="1" hangingPunct="1">
                <a:spcBef>
                  <a:spcPct val="0"/>
                </a:spcBef>
              </a:pPr>
              <a:t>7</a:t>
            </a:fld>
            <a:endParaRPr lang="de-CH" alt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lienbildplatzhalter 1">
            <a:extLst>
              <a:ext uri="{FF2B5EF4-FFF2-40B4-BE49-F238E27FC236}">
                <a16:creationId xmlns:a16="http://schemas.microsoft.com/office/drawing/2014/main" id="{F444DB44-07F5-499B-981C-5C3C8843516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izenplatzhalter 2">
            <a:extLst>
              <a:ext uri="{FF2B5EF4-FFF2-40B4-BE49-F238E27FC236}">
                <a16:creationId xmlns:a16="http://schemas.microsoft.com/office/drawing/2014/main" id="{9775AA78-701C-4F53-B1A9-7393945666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CH" altLang="de-DE" dirty="0">
                <a:cs typeface="Arial" panose="020B0604020202020204" pitchFamily="34" charset="0"/>
              </a:rPr>
              <a:t> </a:t>
            </a:r>
          </a:p>
          <a:p>
            <a:r>
              <a:rPr lang="de-CH" altLang="de-DE" i="1" dirty="0">
                <a:cs typeface="Arial" panose="020B0604020202020204" pitchFamily="34" charset="0"/>
              </a:rPr>
              <a:t>Rote Filzstifte verteilen</a:t>
            </a:r>
            <a:endParaRPr lang="de-CH" altLang="de-DE" dirty="0">
              <a:cs typeface="Arial" panose="020B0604020202020204" pitchFamily="34" charset="0"/>
            </a:endParaRPr>
          </a:p>
          <a:p>
            <a:r>
              <a:rPr lang="de-CH" altLang="de-DE" dirty="0">
                <a:cs typeface="Arial" panose="020B0604020202020204" pitchFamily="34" charset="0"/>
              </a:rPr>
              <a:t> </a:t>
            </a:r>
          </a:p>
          <a:p>
            <a:r>
              <a:rPr lang="de-CH" altLang="de-DE" dirty="0">
                <a:cs typeface="Arial" panose="020B0604020202020204" pitchFamily="34" charset="0"/>
              </a:rPr>
              <a:t>Der Gastgeber, die Gastgeberin heisst die neuen Personen willkommen und berichtet kurz, was diskutiert wurde.</a:t>
            </a:r>
          </a:p>
          <a:p>
            <a:r>
              <a:rPr lang="de-CH" altLang="de-DE" dirty="0">
                <a:cs typeface="Arial" panose="020B0604020202020204" pitchFamily="34" charset="0"/>
              </a:rPr>
              <a:t>Die </a:t>
            </a:r>
            <a:r>
              <a:rPr lang="de-CH" altLang="de-DE" dirty="0" err="1">
                <a:cs typeface="Arial" panose="020B0604020202020204" pitchFamily="34" charset="0"/>
              </a:rPr>
              <a:t>Tn</a:t>
            </a:r>
            <a:r>
              <a:rPr lang="de-CH" altLang="de-DE" dirty="0">
                <a:cs typeface="Arial" panose="020B0604020202020204" pitchFamily="34" charset="0"/>
              </a:rPr>
              <a:t> diskutieren die Frage an ihrem Tisch und halten Ergebnisse auf der Tischdecke mit blauer Farbe fest.</a:t>
            </a:r>
          </a:p>
          <a:p>
            <a:r>
              <a:rPr lang="de-CH" altLang="de-DE" dirty="0">
                <a:cs typeface="Arial" panose="020B0604020202020204" pitchFamily="34" charset="0"/>
              </a:rPr>
              <a:t>Die </a:t>
            </a:r>
            <a:r>
              <a:rPr lang="de-CH" altLang="de-DE" dirty="0" err="1">
                <a:cs typeface="Arial" panose="020B0604020202020204" pitchFamily="34" charset="0"/>
              </a:rPr>
              <a:t>Tn</a:t>
            </a:r>
            <a:r>
              <a:rPr lang="de-CH" altLang="de-DE" dirty="0">
                <a:cs typeface="Arial" panose="020B0604020202020204" pitchFamily="34" charset="0"/>
              </a:rPr>
              <a:t> wechseln am Ende der Fragerunde an einen anderen Tisch. Der Gastgeber, die Gastgeberin bleibt sitzen.</a:t>
            </a:r>
          </a:p>
        </p:txBody>
      </p:sp>
      <p:sp>
        <p:nvSpPr>
          <p:cNvPr id="25604" name="Foliennummernplatzhalter 3">
            <a:extLst>
              <a:ext uri="{FF2B5EF4-FFF2-40B4-BE49-F238E27FC236}">
                <a16:creationId xmlns:a16="http://schemas.microsoft.com/office/drawing/2014/main" id="{1D89463D-5C4D-4D51-8178-7906B1361EA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F48A2A9-8910-4C21-BC82-A6647F950B21}" type="slidenum">
              <a:rPr lang="de-CH" altLang="de-DE"/>
              <a:pPr eaLnBrk="1" hangingPunct="1">
                <a:spcBef>
                  <a:spcPct val="0"/>
                </a:spcBef>
              </a:pPr>
              <a:t>8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29680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lienbildplatzhalter 1">
            <a:extLst>
              <a:ext uri="{FF2B5EF4-FFF2-40B4-BE49-F238E27FC236}">
                <a16:creationId xmlns:a16="http://schemas.microsoft.com/office/drawing/2014/main" id="{F444DB44-07F5-499B-981C-5C3C8843516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izenplatzhalter 2">
            <a:extLst>
              <a:ext uri="{FF2B5EF4-FFF2-40B4-BE49-F238E27FC236}">
                <a16:creationId xmlns:a16="http://schemas.microsoft.com/office/drawing/2014/main" id="{9775AA78-701C-4F53-B1A9-7393945666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CH" altLang="de-DE" dirty="0">
                <a:cs typeface="Arial" panose="020B0604020202020204" pitchFamily="34" charset="0"/>
              </a:rPr>
              <a:t> </a:t>
            </a:r>
          </a:p>
          <a:p>
            <a:r>
              <a:rPr lang="de-CH" altLang="de-DE" i="1" dirty="0">
                <a:cs typeface="Arial" panose="020B0604020202020204" pitchFamily="34" charset="0"/>
              </a:rPr>
              <a:t>Grüne Filzstifte verteilen</a:t>
            </a:r>
            <a:endParaRPr lang="de-CH" altLang="de-DE" dirty="0">
              <a:cs typeface="Arial" panose="020B0604020202020204" pitchFamily="34" charset="0"/>
            </a:endParaRPr>
          </a:p>
          <a:p>
            <a:r>
              <a:rPr lang="de-CH" altLang="de-DE" dirty="0">
                <a:cs typeface="Arial" panose="020B0604020202020204" pitchFamily="34" charset="0"/>
              </a:rPr>
              <a:t> </a:t>
            </a:r>
          </a:p>
          <a:p>
            <a:r>
              <a:rPr lang="de-CH" altLang="de-DE" dirty="0">
                <a:cs typeface="Arial" panose="020B0604020202020204" pitchFamily="34" charset="0"/>
              </a:rPr>
              <a:t>Der Gastgeber, die Gastgeberin heisst die neuen Personen willkommen und berichtet kurz, was diskutiert wurde.</a:t>
            </a:r>
          </a:p>
          <a:p>
            <a:r>
              <a:rPr lang="de-CH" altLang="de-DE" dirty="0">
                <a:cs typeface="Arial" panose="020B0604020202020204" pitchFamily="34" charset="0"/>
              </a:rPr>
              <a:t>Die </a:t>
            </a:r>
            <a:r>
              <a:rPr lang="de-CH" altLang="de-DE" dirty="0" err="1">
                <a:cs typeface="Arial" panose="020B0604020202020204" pitchFamily="34" charset="0"/>
              </a:rPr>
              <a:t>Tn</a:t>
            </a:r>
            <a:r>
              <a:rPr lang="de-CH" altLang="de-DE" dirty="0">
                <a:cs typeface="Arial" panose="020B0604020202020204" pitchFamily="34" charset="0"/>
              </a:rPr>
              <a:t> diskutieren die Frage an ihrem Tisch und halten Ergebnisse auf der Tischdecke mit blauer Farbe fest.</a:t>
            </a:r>
          </a:p>
          <a:p>
            <a:r>
              <a:rPr lang="de-CH" altLang="de-DE" dirty="0">
                <a:cs typeface="Arial" panose="020B0604020202020204" pitchFamily="34" charset="0"/>
              </a:rPr>
              <a:t>Die </a:t>
            </a:r>
            <a:r>
              <a:rPr lang="de-CH" altLang="de-DE" dirty="0" err="1">
                <a:cs typeface="Arial" panose="020B0604020202020204" pitchFamily="34" charset="0"/>
              </a:rPr>
              <a:t>Tn</a:t>
            </a:r>
            <a:r>
              <a:rPr lang="de-CH" altLang="de-DE" dirty="0">
                <a:cs typeface="Arial" panose="020B0604020202020204" pitchFamily="34" charset="0"/>
              </a:rPr>
              <a:t> schreiben pro Thema den wichtigsten Aspekt auf den Zettel mit der entsprechenden Farbe.</a:t>
            </a:r>
          </a:p>
        </p:txBody>
      </p:sp>
      <p:sp>
        <p:nvSpPr>
          <p:cNvPr id="25604" name="Foliennummernplatzhalter 3">
            <a:extLst>
              <a:ext uri="{FF2B5EF4-FFF2-40B4-BE49-F238E27FC236}">
                <a16:creationId xmlns:a16="http://schemas.microsoft.com/office/drawing/2014/main" id="{1D89463D-5C4D-4D51-8178-7906B1361EA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F48A2A9-8910-4C21-BC82-A6647F950B21}" type="slidenum">
              <a:rPr lang="de-CH" altLang="de-DE"/>
              <a:pPr eaLnBrk="1" hangingPunct="1">
                <a:spcBef>
                  <a:spcPct val="0"/>
                </a:spcBef>
              </a:pPr>
              <a:t>9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203665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>
            <a:extLst>
              <a:ext uri="{FF2B5EF4-FFF2-40B4-BE49-F238E27FC236}">
                <a16:creationId xmlns:a16="http://schemas.microsoft.com/office/drawing/2014/main" id="{5730C8F8-17AE-4A64-8D25-7ACFAD04896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34925" y="2924175"/>
            <a:ext cx="9213850" cy="2879725"/>
          </a:xfrm>
          <a:prstGeom prst="rect">
            <a:avLst/>
          </a:prstGeom>
          <a:solidFill>
            <a:srgbClr val="0070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/>
          </a:p>
        </p:txBody>
      </p:sp>
      <p:pic>
        <p:nvPicPr>
          <p:cNvPr id="5" name="Picture 10" descr="logo_zug_rgb_1mm">
            <a:extLst>
              <a:ext uri="{FF2B5EF4-FFF2-40B4-BE49-F238E27FC236}">
                <a16:creationId xmlns:a16="http://schemas.microsoft.com/office/drawing/2014/main" id="{76C824A5-667C-4671-9F60-162E35589F9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0" y="436563"/>
            <a:ext cx="289401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19250" y="3068638"/>
            <a:ext cx="7200900" cy="792162"/>
          </a:xfrm>
          <a:solidFill>
            <a:srgbClr val="0070B8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70B8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 smtClean="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 noProof="0"/>
              <a:t>Titelmasterformat durch Klicken bearbeiten</a:t>
            </a:r>
            <a:endParaRPr lang="de-CH" noProof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19250" y="3860800"/>
            <a:ext cx="7200900" cy="1511300"/>
          </a:xfrm>
          <a:solidFill>
            <a:srgbClr val="0070B8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70B8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smtClean="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 noProof="0"/>
              <a:t>Formatvorlage des Untertitelmasters durch Klicken bearbeiten</a:t>
            </a:r>
            <a:endParaRPr lang="de-CH" noProof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7441B8AA-AC98-4F6C-92C2-DEC81BDE2F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00.00.0000</a:t>
            </a: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AAD2B95-F390-40D6-BCB6-A4A76F257A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33725" y="260350"/>
            <a:ext cx="4678363" cy="1444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Dokument/Titel/InfoFusszeile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E7583A6C-2219-4B29-9292-477D12CBB3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altLang="de-DE"/>
              <a:t>Seite </a:t>
            </a:r>
            <a:fld id="{74B00278-98C6-4EB7-ADBB-6CE8387FDF90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172433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3E1E69-E0FC-4A1F-9CF2-9F31CF5C3A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00.00.0000</a:t>
            </a: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FC5F520-1795-422D-8B6B-6151838472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Dokument/Titel/InfoFusszeile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D21F9A7-23DA-4F8A-B603-18BA076464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CH" altLang="de-DE"/>
              <a:t>Seite </a:t>
            </a:r>
            <a:fld id="{E3E23529-958C-4B9B-A394-B52662A1CFE5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365345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77050" y="1052513"/>
            <a:ext cx="1943100" cy="403225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042988" y="1052513"/>
            <a:ext cx="5681662" cy="403225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9475DF9-8E30-449E-A855-76C2190922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00.00.0000</a:t>
            </a: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E168904-6A7A-409A-9BEE-414E6B7245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Dokument/Titel/InfoFusszeile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384B97-EEF3-4E8F-AFE7-02C5F4C849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CH" altLang="de-DE"/>
              <a:t>Seite </a:t>
            </a:r>
            <a:fld id="{1C353651-A76E-45AA-9077-44A7498C99C6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7764813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el und 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2988" y="1052513"/>
            <a:ext cx="7777162" cy="6477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Diagrammplatzhalter 2"/>
          <p:cNvSpPr>
            <a:spLocks noGrp="1"/>
          </p:cNvSpPr>
          <p:nvPr>
            <p:ph type="chart" idx="1"/>
          </p:nvPr>
        </p:nvSpPr>
        <p:spPr>
          <a:xfrm>
            <a:off x="1042988" y="1844675"/>
            <a:ext cx="7777162" cy="3240088"/>
          </a:xfrm>
        </p:spPr>
        <p:txBody>
          <a:bodyPr/>
          <a:lstStyle/>
          <a:p>
            <a:pPr lvl="0"/>
            <a:r>
              <a:rPr lang="de-DE" noProof="0"/>
              <a:t>Diagramm durch Klicken auf Symbol hinzufügen</a:t>
            </a:r>
            <a:endParaRPr lang="de-CH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F725990-739F-4B4C-B8EF-8A0B9C1B32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00.00.0000</a:t>
            </a: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0169EDF-9ACB-42DE-A79C-A68F01916F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Dokument/Titel/InfoFusszeile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2CAE868-F4EA-4076-9FDB-34F6D95EAC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CH" altLang="de-DE"/>
              <a:t>Seite </a:t>
            </a:r>
            <a:fld id="{1E359533-A9E1-4B36-94A2-6AD5F52C750B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599831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3A324BE-65B9-4479-81BE-CD90370E59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00.00.0000</a:t>
            </a: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E816148-72F4-4EBA-BC7A-F9C3F9D1F3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Dokument/Titel/InfoFusszeile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A7321F4-56E8-4478-937C-B445A2DDCB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CH" altLang="de-DE"/>
              <a:t>Seite </a:t>
            </a:r>
            <a:fld id="{BACD70AE-6902-4A78-BF9B-1FB27BC45DA7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045445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F716024-8F61-4FAF-87F8-69CF723A1D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00.00.0000</a:t>
            </a: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7C1A4C4-FC36-461D-BE5A-94AD5D8C7B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Dokument/Titel/InfoFusszeile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34E71C9-2944-494B-8273-26FAFC24E1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CH" altLang="de-DE"/>
              <a:t>Seite </a:t>
            </a:r>
            <a:fld id="{3CACF0C6-07EE-420F-AD3E-15CC8494ADFC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565413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42988" y="1844675"/>
            <a:ext cx="3811587" cy="3240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06975" y="1844675"/>
            <a:ext cx="3813175" cy="3240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CEEC5DE-0EE8-499D-AD07-28454FFC4E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00.00.0000</a:t>
            </a: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49342B3-F522-48AB-9929-5283B74E29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Dokument/Titel/InfoFusszeile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27CAD3F-82F9-48EB-BDEF-0B8F11EC82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CH" altLang="de-DE"/>
              <a:t>Seite </a:t>
            </a:r>
            <a:fld id="{3CC6644A-350A-4C01-BCB5-8BE4A212C9BC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838892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243B83C-6964-44F5-8244-6E62BFD050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00.00.0000</a:t>
            </a:r>
            <a:endParaRPr lang="de-CH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9364A00-E785-47EC-A551-A28DA1C753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Dokument/Titel/InfoFusszeile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632862D-3C3E-4F9E-8788-780B8C70D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CH" altLang="de-DE"/>
              <a:t>Seite </a:t>
            </a:r>
            <a:fld id="{237925B5-B1BC-450B-93FD-2831DD4380B5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189229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5D63B44-1BE1-4EB3-9BC5-EEA9D21845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00.00.0000</a:t>
            </a:r>
            <a:endParaRPr lang="de-CH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1F82CDD-61FD-4150-9AB4-EDE5A9E936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Dokument/Titel/InfoFusszeile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6B6D1C7-517E-4CAD-8167-3333B8C4C6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CH" altLang="de-DE"/>
              <a:t>Seite </a:t>
            </a:r>
            <a:fld id="{89518D37-0104-4DD3-8D27-F9F1344FA681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452873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573EBE2-2951-444A-9CA7-F83D4F1B58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00.00.0000</a:t>
            </a:r>
            <a:endParaRPr lang="de-CH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8ABBF61-2AA3-4AF3-B9B9-E6595E2E12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Dokument/Titel/InfoFusszeile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425DE3E-5015-4F59-96CC-0CE32ADB45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CH" altLang="de-DE"/>
              <a:t>Seite </a:t>
            </a:r>
            <a:fld id="{51BC0794-A0BB-4262-BA94-6FC79ADB460A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749689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F072F5B-0C04-4A25-B0DE-CB72A11C1E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00.00.0000</a:t>
            </a: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F4F4B7-5EEB-43D7-96C5-F523B481C3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Dokument/Titel/InfoFusszeile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9B1A82-6CF8-4E8F-AD4D-FBA688A7E7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CH" altLang="de-DE"/>
              <a:t>Seite </a:t>
            </a:r>
            <a:fld id="{3DE00528-D78C-4BA1-98BF-9B3AB3E9891E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480564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de-CH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746260-873B-4602-B314-6A6E5D1E8D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00.00.0000</a:t>
            </a: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FC95D8-77F3-4E03-8701-4FD162E59D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Dokument/Titel/InfoFusszeile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AE5569-08D1-4712-A61B-8C43143F45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CH" altLang="de-DE"/>
              <a:t>Seite </a:t>
            </a:r>
            <a:fld id="{E8934730-8D24-48DE-8CEB-F2E99B20D4EA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26345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FC7668A-DF2D-497A-ADE2-C841151275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1052513"/>
            <a:ext cx="777716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/>
              <a:t>Titelmasterformat durch Klicken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025F2F0-F79B-4D43-BCAC-F9E3B70C78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844675"/>
            <a:ext cx="7777162" cy="32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/>
              <a:t>Textmasterformate durch Klicken bearbeiten</a:t>
            </a:r>
          </a:p>
          <a:p>
            <a:pPr lvl="1"/>
            <a:r>
              <a:rPr lang="de-CH" altLang="de-DE"/>
              <a:t>Zweite Ebene</a:t>
            </a:r>
          </a:p>
          <a:p>
            <a:pPr lvl="2"/>
            <a:r>
              <a:rPr lang="de-CH" altLang="de-DE"/>
              <a:t>Dritte Ebene</a:t>
            </a:r>
          </a:p>
          <a:p>
            <a:pPr lvl="3"/>
            <a:r>
              <a:rPr lang="de-CH" altLang="de-DE"/>
              <a:t>Vierte Ebene</a:t>
            </a:r>
          </a:p>
          <a:p>
            <a:pPr lvl="4"/>
            <a:r>
              <a:rPr lang="de-CH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BAABC31-B5D7-461B-8C0D-D3F4CEEC589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812088" y="260350"/>
            <a:ext cx="576262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cs typeface="Arial" charset="0"/>
              </a:defRPr>
            </a:lvl1pPr>
          </a:lstStyle>
          <a:p>
            <a:pPr>
              <a:defRPr/>
            </a:pPr>
            <a:r>
              <a:rPr lang="de-DE"/>
              <a:t>00.00.0000</a:t>
            </a:r>
            <a:endParaRPr lang="de-CH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C97068C-7000-4CED-A82F-3F1B257463F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260350"/>
            <a:ext cx="467995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cs typeface="Arial" charset="0"/>
              </a:defRPr>
            </a:lvl1pPr>
          </a:lstStyle>
          <a:p>
            <a:pPr>
              <a:defRPr/>
            </a:pPr>
            <a:r>
              <a:rPr lang="de-CH"/>
              <a:t>Dokument/Titel/InfoFusszeile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3AAB861-FBB1-46DA-84CB-264C0F87E68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8350" y="260350"/>
            <a:ext cx="4318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r>
              <a:rPr lang="de-CH" altLang="de-DE"/>
              <a:t>Seite </a:t>
            </a:r>
            <a:fld id="{B445227C-C8BE-436E-8F8F-A85E25F0A833}" type="slidenum">
              <a:rPr lang="de-CH" altLang="de-DE"/>
              <a:pPr/>
              <a:t>‹Nr.›</a:t>
            </a:fld>
            <a:endParaRPr lang="de-CH" altLang="de-DE"/>
          </a:p>
        </p:txBody>
      </p:sp>
      <p:pic>
        <p:nvPicPr>
          <p:cNvPr id="1031" name="Picture 7" descr="logo_zug_klein_rgb_1mm">
            <a:extLst>
              <a:ext uri="{FF2B5EF4-FFF2-40B4-BE49-F238E27FC236}">
                <a16:creationId xmlns:a16="http://schemas.microsoft.com/office/drawing/2014/main" id="{24F6823B-8EF8-4B89-98B3-E29E855E7D5C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738" y="220663"/>
            <a:ext cx="1490662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72" r:id="rId1"/>
    <p:sldLayoutId id="2147484161" r:id="rId2"/>
    <p:sldLayoutId id="2147484162" r:id="rId3"/>
    <p:sldLayoutId id="2147484163" r:id="rId4"/>
    <p:sldLayoutId id="2147484164" r:id="rId5"/>
    <p:sldLayoutId id="2147484165" r:id="rId6"/>
    <p:sldLayoutId id="2147484166" r:id="rId7"/>
    <p:sldLayoutId id="2147484167" r:id="rId8"/>
    <p:sldLayoutId id="2147484168" r:id="rId9"/>
    <p:sldLayoutId id="2147484169" r:id="rId10"/>
    <p:sldLayoutId id="2147484170" r:id="rId11"/>
    <p:sldLayoutId id="214748417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 Narrow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 Narrow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 Narrow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 Narrow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Narrow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Narrow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Narrow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Narrow" pitchFamily="34" charset="0"/>
          <a:cs typeface="Arial" charset="0"/>
        </a:defRPr>
      </a:lvl9pPr>
    </p:titleStyle>
    <p:bodyStyle>
      <a:lvl1pPr marL="342900" indent="-342900" algn="l" rtl="0" eaLnBrk="0" fontAlgn="base" hangingPunct="0">
        <a:lnSpc>
          <a:spcPts val="3200"/>
        </a:lnSpc>
        <a:spcBef>
          <a:spcPts val="1600"/>
        </a:spcBef>
        <a:spcAft>
          <a:spcPct val="0"/>
        </a:spcAft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355600" indent="-354013" algn="l" rtl="0" eaLnBrk="0" fontAlgn="base" hangingPunct="0">
        <a:lnSpc>
          <a:spcPts val="3200"/>
        </a:lnSpc>
        <a:spcBef>
          <a:spcPts val="1600"/>
        </a:spcBef>
        <a:spcAft>
          <a:spcPct val="0"/>
        </a:spcAft>
        <a:buFont typeface="Wingdings" panose="05000000000000000000" pitchFamily="2" charset="2"/>
        <a:buChar char="§"/>
        <a:defRPr sz="2600">
          <a:solidFill>
            <a:schemeClr val="tx1"/>
          </a:solidFill>
          <a:latin typeface="+mn-lt"/>
          <a:cs typeface="+mn-cs"/>
        </a:defRPr>
      </a:lvl2pPr>
      <a:lvl3pPr marL="723900" indent="-366713" algn="l" rtl="0" eaLnBrk="0" fontAlgn="base" hangingPunct="0">
        <a:lnSpc>
          <a:spcPts val="3200"/>
        </a:lnSpc>
        <a:spcBef>
          <a:spcPts val="1600"/>
        </a:spcBef>
        <a:spcAft>
          <a:spcPct val="0"/>
        </a:spcAft>
        <a:buFont typeface="Wingdings" panose="05000000000000000000" pitchFamily="2" charset="2"/>
        <a:buChar char="§"/>
        <a:defRPr sz="2600">
          <a:solidFill>
            <a:schemeClr val="tx1"/>
          </a:solidFill>
          <a:latin typeface="+mn-lt"/>
          <a:cs typeface="+mn-cs"/>
        </a:defRPr>
      </a:lvl3pPr>
      <a:lvl4pPr marL="1068388" indent="-342900" algn="l" rtl="0" eaLnBrk="0" fontAlgn="base" hangingPunct="0">
        <a:lnSpc>
          <a:spcPts val="3200"/>
        </a:lnSpc>
        <a:spcBef>
          <a:spcPts val="1600"/>
        </a:spcBef>
        <a:spcAft>
          <a:spcPct val="0"/>
        </a:spcAft>
        <a:buFont typeface="Wingdings" panose="05000000000000000000" pitchFamily="2" charset="2"/>
        <a:buChar char="§"/>
        <a:defRPr sz="2600">
          <a:solidFill>
            <a:schemeClr val="tx1"/>
          </a:solidFill>
          <a:latin typeface="+mn-lt"/>
          <a:cs typeface="+mn-cs"/>
        </a:defRPr>
      </a:lvl4pPr>
      <a:lvl5pPr marL="1449388" indent="-379413" algn="l" rtl="0" eaLnBrk="0" fontAlgn="base" hangingPunct="0">
        <a:lnSpc>
          <a:spcPts val="3200"/>
        </a:lnSpc>
        <a:spcBef>
          <a:spcPts val="1600"/>
        </a:spcBef>
        <a:spcAft>
          <a:spcPct val="0"/>
        </a:spcAft>
        <a:buFont typeface="Wingdings" panose="05000000000000000000" pitchFamily="2" charset="2"/>
        <a:buChar char="§"/>
        <a:defRPr sz="2600">
          <a:solidFill>
            <a:schemeClr val="tx1"/>
          </a:solidFill>
          <a:latin typeface="+mn-lt"/>
          <a:cs typeface="+mn-cs"/>
        </a:defRPr>
      </a:lvl5pPr>
      <a:lvl6pPr marL="1897063" indent="-369888" algn="l" rtl="0" eaLnBrk="1" fontAlgn="base" hangingPunct="1">
        <a:spcBef>
          <a:spcPct val="51000"/>
        </a:spcBef>
        <a:spcAft>
          <a:spcPct val="0"/>
        </a:spcAft>
        <a:buFont typeface="Wingdings" pitchFamily="2" charset="2"/>
        <a:buChar char="§"/>
        <a:defRPr sz="2600">
          <a:solidFill>
            <a:schemeClr val="tx1"/>
          </a:solidFill>
          <a:latin typeface="+mn-lt"/>
          <a:cs typeface="+mn-cs"/>
        </a:defRPr>
      </a:lvl6pPr>
      <a:lvl7pPr marL="2354263" indent="-369888" algn="l" rtl="0" eaLnBrk="1" fontAlgn="base" hangingPunct="1">
        <a:spcBef>
          <a:spcPct val="51000"/>
        </a:spcBef>
        <a:spcAft>
          <a:spcPct val="0"/>
        </a:spcAft>
        <a:buFont typeface="Wingdings" pitchFamily="2" charset="2"/>
        <a:buChar char="§"/>
        <a:defRPr sz="2600">
          <a:solidFill>
            <a:schemeClr val="tx1"/>
          </a:solidFill>
          <a:latin typeface="+mn-lt"/>
          <a:cs typeface="+mn-cs"/>
        </a:defRPr>
      </a:lvl7pPr>
      <a:lvl8pPr marL="2811463" indent="-369888" algn="l" rtl="0" eaLnBrk="1" fontAlgn="base" hangingPunct="1">
        <a:spcBef>
          <a:spcPct val="51000"/>
        </a:spcBef>
        <a:spcAft>
          <a:spcPct val="0"/>
        </a:spcAft>
        <a:buFont typeface="Wingdings" pitchFamily="2" charset="2"/>
        <a:buChar char="§"/>
        <a:defRPr sz="2600">
          <a:solidFill>
            <a:schemeClr val="tx1"/>
          </a:solidFill>
          <a:latin typeface="+mn-lt"/>
          <a:cs typeface="+mn-cs"/>
        </a:defRPr>
      </a:lvl8pPr>
      <a:lvl9pPr marL="3268663" indent="-369888" algn="l" rtl="0" eaLnBrk="1" fontAlgn="base" hangingPunct="1">
        <a:spcBef>
          <a:spcPct val="51000"/>
        </a:spcBef>
        <a:spcAft>
          <a:spcPct val="0"/>
        </a:spcAft>
        <a:buFont typeface="Wingdings" pitchFamily="2" charset="2"/>
        <a:buChar char="§"/>
        <a:defRPr sz="2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>
            <a:extLst>
              <a:ext uri="{FF2B5EF4-FFF2-40B4-BE49-F238E27FC236}">
                <a16:creationId xmlns:a16="http://schemas.microsoft.com/office/drawing/2014/main" id="{93363443-8A71-48B5-8567-252D4210838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619250" y="3068637"/>
            <a:ext cx="7200900" cy="1582737"/>
          </a:xfrm>
        </p:spPr>
        <p:txBody>
          <a:bodyPr/>
          <a:lstStyle/>
          <a:p>
            <a:pPr eaLnBrk="1" hangingPunct="1">
              <a:lnSpc>
                <a:spcPts val="3360"/>
              </a:lnSpc>
              <a:spcBef>
                <a:spcPts val="2400"/>
              </a:spcBef>
            </a:pPr>
            <a:r>
              <a:rPr lang="de-CH" altLang="de-DE" dirty="0"/>
              <a:t>Reflexionssetting</a:t>
            </a:r>
            <a:br>
              <a:rPr lang="de-CH" altLang="de-DE" dirty="0"/>
            </a:br>
            <a:br>
              <a:rPr lang="de-CH" altLang="de-DE" dirty="0"/>
            </a:br>
            <a:r>
              <a:rPr lang="de-CH" altLang="de-DE" sz="2800" dirty="0"/>
              <a:t>Fernunterricht, Wiederaufnahme Präsenzunterricht</a:t>
            </a:r>
          </a:p>
        </p:txBody>
      </p:sp>
      <p:sp>
        <p:nvSpPr>
          <p:cNvPr id="3075" name="Rectangle 7">
            <a:extLst>
              <a:ext uri="{FF2B5EF4-FFF2-40B4-BE49-F238E27FC236}">
                <a16:creationId xmlns:a16="http://schemas.microsoft.com/office/drawing/2014/main" id="{FD4433F6-50F7-46B7-98B2-30C54555EAD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619250" y="4869160"/>
            <a:ext cx="7200900" cy="790575"/>
          </a:xfrm>
        </p:spPr>
        <p:txBody>
          <a:bodyPr/>
          <a:lstStyle/>
          <a:p>
            <a:pPr marL="0" indent="0" eaLnBrk="1" hangingPunct="1"/>
            <a:r>
              <a:rPr lang="de-CH" altLang="de-DE" dirty="0"/>
              <a:t>Gemeindliche, Privat- und Sonderschulen Kanton Zug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9">
            <a:extLst>
              <a:ext uri="{FF2B5EF4-FFF2-40B4-BE49-F238E27FC236}">
                <a16:creationId xmlns:a16="http://schemas.microsoft.com/office/drawing/2014/main" id="{602C26DF-F0DE-4022-9AD9-00C1C6F9A2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1125538"/>
            <a:ext cx="7777162" cy="547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355600" indent="-355600" eaLnBrk="0" hangingPunct="0">
              <a:lnSpc>
                <a:spcPts val="3200"/>
              </a:lnSpc>
              <a:spcBef>
                <a:spcPts val="1600"/>
              </a:spcBef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2950" indent="-285750" eaLnBrk="0" hangingPunct="0">
              <a:lnSpc>
                <a:spcPts val="3200"/>
              </a:lnSpc>
              <a:spcBef>
                <a:spcPts val="1600"/>
              </a:spcBef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3000" indent="-228600" eaLnBrk="0" hangingPunct="0">
              <a:lnSpc>
                <a:spcPts val="3200"/>
              </a:lnSpc>
              <a:spcBef>
                <a:spcPts val="1600"/>
              </a:spcBef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0200" indent="-228600" eaLnBrk="0" hangingPunct="0">
              <a:lnSpc>
                <a:spcPts val="3200"/>
              </a:lnSpc>
              <a:spcBef>
                <a:spcPts val="1600"/>
              </a:spcBef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57400" indent="-228600" eaLnBrk="0" hangingPunct="0">
              <a:lnSpc>
                <a:spcPts val="3200"/>
              </a:lnSpc>
              <a:spcBef>
                <a:spcPts val="1600"/>
              </a:spcBef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4600" indent="-22860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1800" indent="-22860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29000" indent="-22860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86200" indent="-22860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 eaLnBrk="1" hangingPunct="1">
              <a:buFontTx/>
              <a:buAutoNum type="arabicPeriod"/>
              <a:defRPr/>
            </a:pPr>
            <a:r>
              <a:rPr lang="de-CH" altLang="de-DE" dirty="0"/>
              <a:t>Begrüssung</a:t>
            </a:r>
          </a:p>
          <a:p>
            <a:pPr eaLnBrk="1" hangingPunct="1">
              <a:buFontTx/>
              <a:buAutoNum type="arabicPeriod"/>
              <a:defRPr/>
            </a:pPr>
            <a:r>
              <a:rPr lang="de-CH" altLang="de-DE" dirty="0"/>
              <a:t>Einführung</a:t>
            </a:r>
          </a:p>
          <a:p>
            <a:pPr eaLnBrk="1" hangingPunct="1">
              <a:buFontTx/>
              <a:buAutoNum type="arabicPeriod"/>
              <a:defRPr/>
            </a:pPr>
            <a:r>
              <a:rPr lang="de-CH" altLang="de-DE" dirty="0"/>
              <a:t>Diskussionsrunden</a:t>
            </a:r>
          </a:p>
          <a:p>
            <a:pPr eaLnBrk="1" hangingPunct="1">
              <a:buFontTx/>
              <a:buAutoNum type="arabicPeriod"/>
              <a:defRPr/>
            </a:pPr>
            <a:r>
              <a:rPr lang="de-CH" altLang="de-DE" dirty="0"/>
              <a:t>Ergebnissicherung</a:t>
            </a:r>
          </a:p>
          <a:p>
            <a:pPr eaLnBrk="1" hangingPunct="1">
              <a:buFontTx/>
              <a:buAutoNum type="arabicPeriod"/>
              <a:defRPr/>
            </a:pPr>
            <a:r>
              <a:rPr lang="de-CH" altLang="de-DE" dirty="0"/>
              <a:t>Weiteres Vorgehen</a:t>
            </a:r>
          </a:p>
          <a:p>
            <a:pPr marL="0" indent="0" eaLnBrk="1" hangingPunct="1">
              <a:defRPr/>
            </a:pPr>
            <a:endParaRPr lang="de-CH" altLang="de-DE" dirty="0"/>
          </a:p>
          <a:p>
            <a:pPr eaLnBrk="1" hangingPunct="1">
              <a:buFontTx/>
              <a:buAutoNum type="arabicPeriod"/>
              <a:defRPr/>
            </a:pPr>
            <a:endParaRPr lang="de-CH" altLang="de-D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4C57716-64C5-40E5-87FB-863053137C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1125538"/>
            <a:ext cx="7777162" cy="647700"/>
          </a:xfrm>
        </p:spPr>
        <p:txBody>
          <a:bodyPr/>
          <a:lstStyle/>
          <a:p>
            <a:pPr eaLnBrk="1" hangingPunct="1"/>
            <a:r>
              <a:rPr lang="de-DE" altLang="de-DE" dirty="0">
                <a:solidFill>
                  <a:srgbClr val="0070C0"/>
                </a:solidFill>
              </a:rPr>
              <a:t>3. World Café</a:t>
            </a:r>
            <a:endParaRPr lang="de-CH" altLang="de-DE" dirty="0">
              <a:solidFill>
                <a:srgbClr val="0070C0"/>
              </a:solidFill>
            </a:endParaRPr>
          </a:p>
        </p:txBody>
      </p:sp>
      <p:pic>
        <p:nvPicPr>
          <p:cNvPr id="7171" name="Picture 2">
            <a:extLst>
              <a:ext uri="{FF2B5EF4-FFF2-40B4-BE49-F238E27FC236}">
                <a16:creationId xmlns:a16="http://schemas.microsoft.com/office/drawing/2014/main" id="{1C7A46DF-8D2F-4ECA-A6FA-138D892FFE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249" b="18214"/>
          <a:stretch>
            <a:fillRect/>
          </a:stretch>
        </p:blipFill>
        <p:spPr bwMode="auto">
          <a:xfrm>
            <a:off x="0" y="2924175"/>
            <a:ext cx="9144000" cy="393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C006DD0-3016-4385-A196-3C1F0B395E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1125538"/>
            <a:ext cx="7777162" cy="647700"/>
          </a:xfrm>
        </p:spPr>
        <p:txBody>
          <a:bodyPr/>
          <a:lstStyle/>
          <a:p>
            <a:pPr eaLnBrk="1" hangingPunct="1"/>
            <a:r>
              <a:rPr lang="de-DE" altLang="de-DE"/>
              <a:t>World-Café </a:t>
            </a:r>
            <a:endParaRPr lang="de-CH" altLang="de-DE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EAE62F9A-B6CC-41FF-90EE-D87F1031DD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42988" y="1847850"/>
            <a:ext cx="3744912" cy="2114550"/>
          </a:xfr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anchor="ctr"/>
          <a:lstStyle/>
          <a:p>
            <a:pPr marL="177800" lvl="1" indent="0" eaLnBrk="1" hangingPunct="1">
              <a:lnSpc>
                <a:spcPct val="100000"/>
              </a:lnSpc>
              <a:buFont typeface="Wingdings" panose="05000000000000000000" pitchFamily="2" charset="2"/>
              <a:buNone/>
              <a:tabLst>
                <a:tab pos="3411538" algn="l"/>
              </a:tabLst>
              <a:defRPr/>
            </a:pPr>
            <a:r>
              <a:rPr lang="de-CH" dirty="0"/>
              <a:t>1. Emotionales und Soziales</a:t>
            </a:r>
          </a:p>
          <a:p>
            <a:pPr marL="1587" lvl="1" indent="0" eaLnBrk="1" hangingPunct="1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endParaRPr lang="de-CH" altLang="de-DE" sz="2000" b="1" dirty="0">
              <a:solidFill>
                <a:srgbClr val="C3375A"/>
              </a:solidFill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96EA4CB6-41F9-439B-85CA-58D05D0C8A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5238" y="1844675"/>
            <a:ext cx="3744912" cy="211455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B8"/>
            </a:solidFill>
          </a:ln>
        </p:spPr>
        <p:txBody>
          <a:bodyPr lIns="0" tIns="0" rIns="0" bIns="0" anchor="ctr"/>
          <a:lstStyle>
            <a:lvl1pPr marL="342900" indent="-342900" algn="l" rtl="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5600" indent="-354013" algn="l" rtl="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723900" indent="-366713" algn="l" rtl="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3pPr>
            <a:lvl4pPr marL="1068388" indent="-342900" algn="l" rtl="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4pPr>
            <a:lvl5pPr marL="1449388" indent="-379413" algn="l" rtl="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5pPr>
            <a:lvl6pPr marL="1897063" indent="-369888" algn="l" rtl="0" eaLnBrk="1" fontAlgn="base" hangingPunct="1">
              <a:spcBef>
                <a:spcPct val="510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6pPr>
            <a:lvl7pPr marL="2354263" indent="-369888" algn="l" rtl="0" eaLnBrk="1" fontAlgn="base" hangingPunct="1">
              <a:spcBef>
                <a:spcPct val="510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7pPr>
            <a:lvl8pPr marL="2811463" indent="-369888" algn="l" rtl="0" eaLnBrk="1" fontAlgn="base" hangingPunct="1">
              <a:spcBef>
                <a:spcPct val="510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8pPr>
            <a:lvl9pPr marL="3268663" indent="-369888" algn="l" rtl="0" eaLnBrk="1" fontAlgn="base" hangingPunct="1">
              <a:spcBef>
                <a:spcPct val="510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defRPr/>
            </a:pPr>
            <a:r>
              <a:rPr lang="de-CH" sz="2800" dirty="0"/>
              <a:t> </a:t>
            </a:r>
            <a:r>
              <a:rPr lang="de-CH" sz="2800" dirty="0">
                <a:solidFill>
                  <a:srgbClr val="0070C0"/>
                </a:solidFill>
              </a:rPr>
              <a:t>2. Unterricht</a:t>
            </a:r>
          </a:p>
          <a:p>
            <a:pPr marL="1587" lvl="1" indent="0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endParaRPr lang="de-CH" altLang="de-DE" sz="2000" b="1" kern="0" dirty="0">
              <a:solidFill>
                <a:srgbClr val="C3375A"/>
              </a:solidFill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9AA5DA30-D514-45BD-96FD-2175198CDC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6163" y="4221163"/>
            <a:ext cx="3744912" cy="2160587"/>
          </a:xfrm>
          <a:prstGeom prst="rect">
            <a:avLst/>
          </a:prstGeom>
          <a:solidFill>
            <a:schemeClr val="bg1"/>
          </a:solidFill>
          <a:ln w="57150">
            <a:solidFill>
              <a:srgbClr val="C3375A"/>
            </a:solidFill>
          </a:ln>
        </p:spPr>
        <p:txBody>
          <a:bodyPr lIns="0" tIns="0" rIns="0" bIns="0" anchor="ctr"/>
          <a:lstStyle>
            <a:lvl1pPr marL="342900" indent="-342900" algn="l" rtl="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5600" indent="-354013" algn="l" rtl="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723900" indent="-366713" algn="l" rtl="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3pPr>
            <a:lvl4pPr marL="1068388" indent="-342900" algn="l" rtl="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4pPr>
            <a:lvl5pPr marL="1449388" indent="-379413" algn="l" rtl="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5pPr>
            <a:lvl6pPr marL="1897063" indent="-369888" algn="l" rtl="0" eaLnBrk="1" fontAlgn="base" hangingPunct="1">
              <a:spcBef>
                <a:spcPct val="510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6pPr>
            <a:lvl7pPr marL="2354263" indent="-369888" algn="l" rtl="0" eaLnBrk="1" fontAlgn="base" hangingPunct="1">
              <a:spcBef>
                <a:spcPct val="510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7pPr>
            <a:lvl8pPr marL="2811463" indent="-369888" algn="l" rtl="0" eaLnBrk="1" fontAlgn="base" hangingPunct="1">
              <a:spcBef>
                <a:spcPct val="510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8pPr>
            <a:lvl9pPr marL="3268663" indent="-369888" algn="l" rtl="0" eaLnBrk="1" fontAlgn="base" hangingPunct="1">
              <a:spcBef>
                <a:spcPct val="510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defRPr/>
            </a:pPr>
            <a:r>
              <a:rPr lang="de-CH" sz="2800" dirty="0"/>
              <a:t> </a:t>
            </a:r>
            <a:r>
              <a:rPr lang="de-CH" sz="2800" dirty="0">
                <a:solidFill>
                  <a:srgbClr val="C3375A"/>
                </a:solidFill>
              </a:rPr>
              <a:t>3. Beurteilung</a:t>
            </a:r>
          </a:p>
          <a:p>
            <a:pPr marL="1587" lvl="1" indent="0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endParaRPr lang="de-CH" altLang="de-DE" sz="2000" b="1" kern="0" dirty="0">
              <a:solidFill>
                <a:srgbClr val="C3375A"/>
              </a:solidFill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31BBE834-AE40-40C9-B618-D3EBCAADBA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5238" y="4233863"/>
            <a:ext cx="3744912" cy="2160587"/>
          </a:xfrm>
          <a:prstGeom prst="rect">
            <a:avLst/>
          </a:prstGeom>
          <a:solidFill>
            <a:schemeClr val="bg1"/>
          </a:solidFill>
          <a:ln w="57150">
            <a:solidFill>
              <a:srgbClr val="2D9B6E"/>
            </a:solidFill>
          </a:ln>
        </p:spPr>
        <p:txBody>
          <a:bodyPr lIns="0" tIns="0" rIns="0" bIns="0" anchor="ctr"/>
          <a:lstStyle>
            <a:lvl1pPr marL="342900" indent="-342900" algn="l" rtl="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5600" indent="-354013" algn="l" rtl="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723900" indent="-366713" algn="l" rtl="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3pPr>
            <a:lvl4pPr marL="1068388" indent="-342900" algn="l" rtl="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4pPr>
            <a:lvl5pPr marL="1449388" indent="-379413" algn="l" rtl="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5pPr>
            <a:lvl6pPr marL="1897063" indent="-369888" algn="l" rtl="0" eaLnBrk="1" fontAlgn="base" hangingPunct="1">
              <a:spcBef>
                <a:spcPct val="510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6pPr>
            <a:lvl7pPr marL="2354263" indent="-369888" algn="l" rtl="0" eaLnBrk="1" fontAlgn="base" hangingPunct="1">
              <a:spcBef>
                <a:spcPct val="510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7pPr>
            <a:lvl8pPr marL="2811463" indent="-369888" algn="l" rtl="0" eaLnBrk="1" fontAlgn="base" hangingPunct="1">
              <a:spcBef>
                <a:spcPct val="510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8pPr>
            <a:lvl9pPr marL="3268663" indent="-369888" algn="l" rtl="0" eaLnBrk="1" fontAlgn="base" hangingPunct="1">
              <a:spcBef>
                <a:spcPct val="510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defRPr/>
            </a:pPr>
            <a:r>
              <a:rPr lang="de-CH" sz="2800" dirty="0"/>
              <a:t> </a:t>
            </a:r>
          </a:p>
          <a:p>
            <a:pPr>
              <a:defRPr/>
            </a:pPr>
            <a:r>
              <a:rPr lang="de-CH" sz="2800" dirty="0">
                <a:solidFill>
                  <a:srgbClr val="2D9B6E"/>
                </a:solidFill>
              </a:rPr>
              <a:t>4. Kommunikation</a:t>
            </a:r>
          </a:p>
          <a:p>
            <a:pPr>
              <a:defRPr/>
            </a:pPr>
            <a:endParaRPr lang="de-CH" sz="2800" dirty="0">
              <a:solidFill>
                <a:srgbClr val="2D9B6E"/>
              </a:solidFill>
            </a:endParaRPr>
          </a:p>
          <a:p>
            <a:pPr marL="1587" lvl="1" indent="0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endParaRPr lang="de-CH" altLang="de-DE" sz="2000" b="1" kern="0" dirty="0">
              <a:solidFill>
                <a:srgbClr val="C3375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6975E271-990B-462F-A8D5-27C73F2662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/>
              <a:t>Setting</a:t>
            </a:r>
            <a:endParaRPr lang="de-CH" altLang="de-DE" dirty="0"/>
          </a:p>
        </p:txBody>
      </p:sp>
      <p:sp>
        <p:nvSpPr>
          <p:cNvPr id="19459" name="Inhaltsplatzhalter 2">
            <a:extLst>
              <a:ext uri="{FF2B5EF4-FFF2-40B4-BE49-F238E27FC236}">
                <a16:creationId xmlns:a16="http://schemas.microsoft.com/office/drawing/2014/main" id="{18B805CD-D7BF-4316-B882-91DEBC49A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2988" y="1844674"/>
            <a:ext cx="7777162" cy="4176613"/>
          </a:xfrm>
          <a:solidFill>
            <a:srgbClr val="F5E88B"/>
          </a:solidFill>
        </p:spPr>
        <p:txBody>
          <a:bodyPr/>
          <a:lstStyle/>
          <a:p>
            <a:pPr marL="0" indent="0">
              <a:defRPr/>
            </a:pPr>
            <a:r>
              <a:rPr lang="de-CH" altLang="de-DE" b="1" dirty="0"/>
              <a:t>Café-Etikette</a:t>
            </a:r>
          </a:p>
          <a:p>
            <a:pPr marL="0" indent="0">
              <a:defRPr/>
            </a:pPr>
            <a:r>
              <a:rPr lang="de-CH" altLang="de-DE" dirty="0"/>
              <a:t>Die Teilnehmenden…</a:t>
            </a:r>
          </a:p>
          <a:p>
            <a:pPr marL="0" indent="0">
              <a:defRPr/>
            </a:pPr>
            <a:r>
              <a:rPr lang="de-CH" altLang="de-DE" dirty="0"/>
              <a:t>… konzentrieren sich auf das Wesentliche.</a:t>
            </a:r>
          </a:p>
          <a:p>
            <a:pPr marL="0" indent="0">
              <a:defRPr/>
            </a:pPr>
            <a:r>
              <a:rPr lang="de-CH" altLang="de-DE" dirty="0"/>
              <a:t>… bringen sich aktiv ein.</a:t>
            </a:r>
          </a:p>
          <a:p>
            <a:pPr marL="0" indent="0">
              <a:defRPr/>
            </a:pPr>
            <a:r>
              <a:rPr lang="de-CH" altLang="de-DE" dirty="0"/>
              <a:t>… vernetzen und verbinden Ideen.</a:t>
            </a:r>
          </a:p>
          <a:p>
            <a:pPr marL="0" indent="0">
              <a:defRPr/>
            </a:pPr>
            <a:r>
              <a:rPr lang="de-CH" altLang="de-DE" dirty="0"/>
              <a:t>… visualisieren durch Schreiben, Zeichnen oder Malen ihr</a:t>
            </a:r>
          </a:p>
          <a:p>
            <a:pPr marL="0" indent="0">
              <a:defRPr/>
            </a:pPr>
            <a:r>
              <a:rPr lang="de-CH" altLang="de-DE" dirty="0"/>
              <a:t>     Voten auf der Tischdecke</a:t>
            </a:r>
          </a:p>
          <a:p>
            <a:pPr marL="0" indent="0">
              <a:defRPr/>
            </a:pPr>
            <a:endParaRPr lang="de-CH" altLang="de-DE" dirty="0"/>
          </a:p>
          <a:p>
            <a:pPr marL="0" indent="0">
              <a:defRPr/>
            </a:pPr>
            <a:endParaRPr lang="de-CH" altLang="de-DE" dirty="0"/>
          </a:p>
          <a:p>
            <a:pPr marL="0" indent="0">
              <a:defRPr/>
            </a:pPr>
            <a:endParaRPr lang="de-CH" altLang="de-DE" dirty="0"/>
          </a:p>
        </p:txBody>
      </p:sp>
    </p:spTree>
    <p:extLst>
      <p:ext uri="{BB962C8B-B14F-4D97-AF65-F5344CB8AC3E}">
        <p14:creationId xmlns:p14="http://schemas.microsoft.com/office/powerpoint/2010/main" val="296963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05833BB8-A13C-431A-AB29-C73DFFF549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0288" y="1125538"/>
            <a:ext cx="7777162" cy="647700"/>
          </a:xfrm>
        </p:spPr>
        <p:txBody>
          <a:bodyPr/>
          <a:lstStyle/>
          <a:p>
            <a:pPr eaLnBrk="1" hangingPunct="1"/>
            <a:r>
              <a:rPr lang="de-DE" altLang="de-DE" dirty="0"/>
              <a:t>World-Café – 1. Emotionales, Soziales</a:t>
            </a:r>
            <a:endParaRPr lang="de-CH" altLang="de-DE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ECDF0489-F7AD-4301-963A-9FF50F188B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4575" y="1822450"/>
            <a:ext cx="7775575" cy="45593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lIns="0" tIns="0" rIns="0" bIns="0" anchor="ctr"/>
          <a:lstStyle>
            <a:lvl1pPr marL="342900" indent="-342900" algn="l" rtl="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5600" indent="-354013" algn="l" rtl="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723900" indent="-366713" algn="l" rtl="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3pPr>
            <a:lvl4pPr marL="1068388" indent="-342900" algn="l" rtl="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4pPr>
            <a:lvl5pPr marL="1449388" indent="-379413" algn="l" rtl="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5pPr>
            <a:lvl6pPr marL="1897063" indent="-369888" algn="l" rtl="0" eaLnBrk="1" fontAlgn="base" hangingPunct="1">
              <a:spcBef>
                <a:spcPct val="510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6pPr>
            <a:lvl7pPr marL="2354263" indent="-369888" algn="l" rtl="0" eaLnBrk="1" fontAlgn="base" hangingPunct="1">
              <a:spcBef>
                <a:spcPct val="510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7pPr>
            <a:lvl8pPr marL="2811463" indent="-369888" algn="l" rtl="0" eaLnBrk="1" fontAlgn="base" hangingPunct="1">
              <a:spcBef>
                <a:spcPct val="510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8pPr>
            <a:lvl9pPr marL="3268663" indent="-369888" algn="l" rtl="0" eaLnBrk="1" fontAlgn="base" hangingPunct="1">
              <a:spcBef>
                <a:spcPct val="510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de-CH" dirty="0"/>
              <a:t>Welche emotionalen und sozialen Barrieren waren zu überwinden? </a:t>
            </a: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de-CH" dirty="0"/>
              <a:t>Welche positiven Emotionen wurden während des Fernunterrichts und bei der Wiederaufnahme des Präsenzunterrichts erlebt?</a:t>
            </a:r>
          </a:p>
          <a:p>
            <a:pPr marL="1587" lvl="1" indent="0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endParaRPr lang="de-CH" altLang="de-DE" sz="2000" b="1" kern="0" dirty="0">
              <a:solidFill>
                <a:srgbClr val="C337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174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05833BB8-A13C-431A-AB29-C73DFFF549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0288" y="1125538"/>
            <a:ext cx="7777162" cy="647700"/>
          </a:xfrm>
        </p:spPr>
        <p:txBody>
          <a:bodyPr/>
          <a:lstStyle/>
          <a:p>
            <a:pPr eaLnBrk="1" hangingPunct="1"/>
            <a:r>
              <a:rPr lang="de-DE" altLang="de-DE" dirty="0"/>
              <a:t>World-Café – 2. Unterricht </a:t>
            </a:r>
            <a:endParaRPr lang="de-CH" altLang="de-DE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ECDF0489-F7AD-4301-963A-9FF50F188B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4575" y="1822450"/>
            <a:ext cx="7775575" cy="4559300"/>
          </a:xfrm>
          <a:prstGeom prst="rect">
            <a:avLst/>
          </a:prstGeom>
          <a:solidFill>
            <a:schemeClr val="bg1"/>
          </a:solidFill>
          <a:ln w="6350">
            <a:solidFill>
              <a:srgbClr val="0070B8"/>
            </a:solidFill>
          </a:ln>
        </p:spPr>
        <p:txBody>
          <a:bodyPr lIns="0" tIns="0" rIns="0" bIns="0" anchor="ctr"/>
          <a:lstStyle>
            <a:lvl1pPr marL="342900" indent="-342900" algn="l" rtl="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5600" indent="-354013" algn="l" rtl="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723900" indent="-366713" algn="l" rtl="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3pPr>
            <a:lvl4pPr marL="1068388" indent="-342900" algn="l" rtl="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4pPr>
            <a:lvl5pPr marL="1449388" indent="-379413" algn="l" rtl="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5pPr>
            <a:lvl6pPr marL="1897063" indent="-369888" algn="l" rtl="0" eaLnBrk="1" fontAlgn="base" hangingPunct="1">
              <a:spcBef>
                <a:spcPct val="510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6pPr>
            <a:lvl7pPr marL="2354263" indent="-369888" algn="l" rtl="0" eaLnBrk="1" fontAlgn="base" hangingPunct="1">
              <a:spcBef>
                <a:spcPct val="510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7pPr>
            <a:lvl8pPr marL="2811463" indent="-369888" algn="l" rtl="0" eaLnBrk="1" fontAlgn="base" hangingPunct="1">
              <a:spcBef>
                <a:spcPct val="510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8pPr>
            <a:lvl9pPr marL="3268663" indent="-369888" algn="l" rtl="0" eaLnBrk="1" fontAlgn="base" hangingPunct="1">
              <a:spcBef>
                <a:spcPct val="510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457200" indent="-457200">
              <a:lnSpc>
                <a:spcPts val="3700"/>
              </a:lnSpc>
              <a:buFont typeface="Wingdings" panose="05000000000000000000" pitchFamily="2" charset="2"/>
              <a:buChar char="§"/>
              <a:defRPr/>
            </a:pPr>
            <a:r>
              <a:rPr lang="de-CH" dirty="0">
                <a:solidFill>
                  <a:srgbClr val="0070B8"/>
                </a:solidFill>
              </a:rPr>
              <a:t>Welche Strukturen, Methoden, Herangehensweisen für den kompetenzorientierten Unterricht bewährten sich im Fernunterricht? Was waren die Stolpersteine?</a:t>
            </a:r>
          </a:p>
          <a:p>
            <a:pPr marL="457200" indent="-457200">
              <a:lnSpc>
                <a:spcPts val="3700"/>
              </a:lnSpc>
              <a:buFont typeface="Wingdings" panose="05000000000000000000" pitchFamily="2" charset="2"/>
              <a:buChar char="§"/>
              <a:defRPr/>
            </a:pPr>
            <a:r>
              <a:rPr lang="de-CH" dirty="0">
                <a:solidFill>
                  <a:srgbClr val="0070B8"/>
                </a:solidFill>
              </a:rPr>
              <a:t>Welche veränderten Rahmenbedingungen erfolgten an der Schule bei der Wiederaufnahme des Präsenzunterrichts aufgrund der Schutzkonzepte? Wie wird ihre Wirkung beurteilt?</a:t>
            </a:r>
          </a:p>
          <a:p>
            <a:pPr marL="1587" lvl="1" indent="0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endParaRPr lang="de-CH" altLang="de-DE" sz="2000" b="1" kern="0" dirty="0">
              <a:solidFill>
                <a:srgbClr val="C3375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05833BB8-A13C-431A-AB29-C73DFFF549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0288" y="1125538"/>
            <a:ext cx="7777162" cy="647700"/>
          </a:xfrm>
        </p:spPr>
        <p:txBody>
          <a:bodyPr/>
          <a:lstStyle/>
          <a:p>
            <a:pPr eaLnBrk="1" hangingPunct="1"/>
            <a:r>
              <a:rPr lang="de-DE" altLang="de-DE" dirty="0"/>
              <a:t>World-Café – 3. Beurteilung</a:t>
            </a:r>
            <a:endParaRPr lang="de-CH" altLang="de-DE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ECDF0489-F7AD-4301-963A-9FF50F188B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4575" y="1822450"/>
            <a:ext cx="7775575" cy="4559300"/>
          </a:xfrm>
          <a:prstGeom prst="rect">
            <a:avLst/>
          </a:prstGeom>
          <a:solidFill>
            <a:schemeClr val="bg1"/>
          </a:solidFill>
          <a:ln w="6350">
            <a:solidFill>
              <a:srgbClr val="C3375A"/>
            </a:solidFill>
          </a:ln>
        </p:spPr>
        <p:txBody>
          <a:bodyPr lIns="0" tIns="0" rIns="0" bIns="0" anchor="ctr"/>
          <a:lstStyle>
            <a:lvl1pPr marL="342900" indent="-342900" algn="l" rtl="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5600" indent="-354013" algn="l" rtl="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723900" indent="-366713" algn="l" rtl="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3pPr>
            <a:lvl4pPr marL="1068388" indent="-342900" algn="l" rtl="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4pPr>
            <a:lvl5pPr marL="1449388" indent="-379413" algn="l" rtl="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5pPr>
            <a:lvl6pPr marL="1897063" indent="-369888" algn="l" rtl="0" eaLnBrk="1" fontAlgn="base" hangingPunct="1">
              <a:spcBef>
                <a:spcPct val="510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6pPr>
            <a:lvl7pPr marL="2354263" indent="-369888" algn="l" rtl="0" eaLnBrk="1" fontAlgn="base" hangingPunct="1">
              <a:spcBef>
                <a:spcPct val="510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7pPr>
            <a:lvl8pPr marL="2811463" indent="-369888" algn="l" rtl="0" eaLnBrk="1" fontAlgn="base" hangingPunct="1">
              <a:spcBef>
                <a:spcPct val="510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8pPr>
            <a:lvl9pPr marL="3268663" indent="-369888" algn="l" rtl="0" eaLnBrk="1" fontAlgn="base" hangingPunct="1">
              <a:spcBef>
                <a:spcPct val="510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457200" indent="-457200">
              <a:buFont typeface="Wingdings" panose="05000000000000000000" pitchFamily="2" charset="2"/>
              <a:buChar char="§"/>
            </a:pPr>
            <a:r>
              <a:rPr lang="de-CH" dirty="0">
                <a:solidFill>
                  <a:srgbClr val="C3375A"/>
                </a:solidFill>
              </a:rPr>
              <a:t>Wie erfolgte die formative Beurteilung und die Rückmeldung an Schülerinnen und Schüler auf Arbeiten während der Fernunterrichtszeit, am Ende des Schuljahres im Präsenzunterricht?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CH" dirty="0">
                <a:solidFill>
                  <a:srgbClr val="C3375A"/>
                </a:solidFill>
              </a:rPr>
              <a:t>Was hat sich bewährt, was wäre wünschenswert?</a:t>
            </a:r>
          </a:p>
          <a:p>
            <a:pPr lvl="1" eaLnBrk="1" hangingPunct="1">
              <a:lnSpc>
                <a:spcPct val="100000"/>
              </a:lnSpc>
              <a:defRPr/>
            </a:pPr>
            <a:endParaRPr lang="de-CH" altLang="de-DE" sz="2000" b="1" kern="0" dirty="0">
              <a:solidFill>
                <a:srgbClr val="C337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969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05833BB8-A13C-431A-AB29-C73DFFF549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0288" y="1125538"/>
            <a:ext cx="7777162" cy="647700"/>
          </a:xfrm>
        </p:spPr>
        <p:txBody>
          <a:bodyPr/>
          <a:lstStyle/>
          <a:p>
            <a:pPr eaLnBrk="1" hangingPunct="1"/>
            <a:r>
              <a:rPr lang="de-DE" altLang="de-DE" dirty="0"/>
              <a:t>World-Café – 4. Kommunikation</a:t>
            </a:r>
            <a:endParaRPr lang="de-CH" altLang="de-DE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ECDF0489-F7AD-4301-963A-9FF50F188B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4575" y="1822450"/>
            <a:ext cx="7775575" cy="4559300"/>
          </a:xfrm>
          <a:prstGeom prst="rect">
            <a:avLst/>
          </a:prstGeom>
          <a:solidFill>
            <a:schemeClr val="bg1"/>
          </a:solidFill>
          <a:ln w="6350">
            <a:solidFill>
              <a:srgbClr val="2D9B6E"/>
            </a:solidFill>
          </a:ln>
        </p:spPr>
        <p:txBody>
          <a:bodyPr lIns="0" tIns="0" rIns="0" bIns="0" anchor="ctr"/>
          <a:lstStyle>
            <a:lvl1pPr marL="342900" indent="-342900" algn="l" rtl="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5600" indent="-354013" algn="l" rtl="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723900" indent="-366713" algn="l" rtl="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3pPr>
            <a:lvl4pPr marL="1068388" indent="-342900" algn="l" rtl="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4pPr>
            <a:lvl5pPr marL="1449388" indent="-379413" algn="l" rtl="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5pPr>
            <a:lvl6pPr marL="1897063" indent="-369888" algn="l" rtl="0" eaLnBrk="1" fontAlgn="base" hangingPunct="1">
              <a:spcBef>
                <a:spcPct val="510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6pPr>
            <a:lvl7pPr marL="2354263" indent="-369888" algn="l" rtl="0" eaLnBrk="1" fontAlgn="base" hangingPunct="1">
              <a:spcBef>
                <a:spcPct val="510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7pPr>
            <a:lvl8pPr marL="2811463" indent="-369888" algn="l" rtl="0" eaLnBrk="1" fontAlgn="base" hangingPunct="1">
              <a:spcBef>
                <a:spcPct val="510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8pPr>
            <a:lvl9pPr marL="3268663" indent="-369888" algn="l" rtl="0" eaLnBrk="1" fontAlgn="base" hangingPunct="1">
              <a:spcBef>
                <a:spcPct val="510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457200" indent="-457200">
              <a:buFont typeface="Wingdings" panose="05000000000000000000" pitchFamily="2" charset="2"/>
              <a:buChar char="§"/>
            </a:pPr>
            <a:r>
              <a:rPr lang="de-CH" dirty="0">
                <a:solidFill>
                  <a:srgbClr val="2D9B6E"/>
                </a:solidFill>
              </a:rPr>
              <a:t>Welche Methoden, Werkzeuge Tools bewährten sich? Welche Optimierungsmöglichkeiten gibt es?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CH" dirty="0">
                <a:solidFill>
                  <a:srgbClr val="2D9B6E"/>
                </a:solidFill>
              </a:rPr>
              <a:t>Welche Kontaktmöglichkeiten bewährten sich zwischen Lehrperson-Eltern-Schülerin, Schüler?</a:t>
            </a:r>
          </a:p>
          <a:p>
            <a:pPr marL="1587" lvl="1" indent="0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endParaRPr lang="de-CH" altLang="de-DE" sz="2000" b="1" kern="0" dirty="0">
              <a:solidFill>
                <a:srgbClr val="C337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452276"/>
      </p:ext>
    </p:extLst>
  </p:cSld>
  <p:clrMapOvr>
    <a:masterClrMapping/>
  </p:clrMapOvr>
</p:sld>
</file>

<file path=ppt/theme/theme1.xml><?xml version="1.0" encoding="utf-8"?>
<a:theme xmlns:a="http://schemas.openxmlformats.org/drawingml/2006/main" name="Praesentation_allgemein">
  <a:themeElements>
    <a:clrScheme name="Benutzerdefiniert 1">
      <a:dk1>
        <a:srgbClr val="000000"/>
      </a:dk1>
      <a:lt1>
        <a:srgbClr val="FFFFFF"/>
      </a:lt1>
      <a:dk2>
        <a:srgbClr val="B2B2B2"/>
      </a:dk2>
      <a:lt2>
        <a:srgbClr val="C3375A"/>
      </a:lt2>
      <a:accent1>
        <a:srgbClr val="0070B8"/>
      </a:accent1>
      <a:accent2>
        <a:srgbClr val="EBD21E"/>
      </a:accent2>
      <a:accent3>
        <a:srgbClr val="FFFFFF"/>
      </a:accent3>
      <a:accent4>
        <a:srgbClr val="000000"/>
      </a:accent4>
      <a:accent5>
        <a:srgbClr val="AABBD8"/>
      </a:accent5>
      <a:accent6>
        <a:srgbClr val="D5BE1A"/>
      </a:accent6>
      <a:hlink>
        <a:srgbClr val="000000"/>
      </a:hlink>
      <a:folHlink>
        <a:srgbClr val="BFBFBF"/>
      </a:folHlink>
    </a:clrScheme>
    <a:fontScheme name="Standarddesign">
      <a:majorFont>
        <a:latin typeface="Arial Narrow"/>
        <a:ea typeface=""/>
        <a:cs typeface="Arial"/>
      </a:majorFont>
      <a:minorFont>
        <a:latin typeface="Arial Narrow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  <a:cs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">
        <a:dk1>
          <a:srgbClr val="000000"/>
        </a:dk1>
        <a:lt1>
          <a:srgbClr val="FFFFFF"/>
        </a:lt1>
        <a:dk2>
          <a:srgbClr val="B2B2B2"/>
        </a:dk2>
        <a:lt2>
          <a:srgbClr val="C3375A"/>
        </a:lt2>
        <a:accent1>
          <a:srgbClr val="0070B8"/>
        </a:accent1>
        <a:accent2>
          <a:srgbClr val="EBD21E"/>
        </a:accent2>
        <a:accent3>
          <a:srgbClr val="FFFFFF"/>
        </a:accent3>
        <a:accent4>
          <a:srgbClr val="000000"/>
        </a:accent4>
        <a:accent5>
          <a:srgbClr val="AABBD8"/>
        </a:accent5>
        <a:accent6>
          <a:srgbClr val="D5BE1A"/>
        </a:accent6>
        <a:hlink>
          <a:srgbClr val="AACD4B"/>
        </a:hlink>
        <a:folHlink>
          <a:srgbClr val="2D9B6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Praesentation_allgemein</Template>
  <TotalTime>0</TotalTime>
  <Words>586</Words>
  <Application>Microsoft Office PowerPoint</Application>
  <PresentationFormat>Bildschirmpräsentation (4:3)</PresentationFormat>
  <Paragraphs>79</Paragraphs>
  <Slides>9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3" baseType="lpstr">
      <vt:lpstr>Arial</vt:lpstr>
      <vt:lpstr>Arial Narrow</vt:lpstr>
      <vt:lpstr>Wingdings</vt:lpstr>
      <vt:lpstr>Praesentation_allgemein</vt:lpstr>
      <vt:lpstr>Reflexionssetting  Fernunterricht, Wiederaufnahme Präsenzunterricht</vt:lpstr>
      <vt:lpstr>PowerPoint-Präsentation</vt:lpstr>
      <vt:lpstr>3. World Café</vt:lpstr>
      <vt:lpstr>World-Café </vt:lpstr>
      <vt:lpstr>Setting</vt:lpstr>
      <vt:lpstr>World-Café – 1. Emotionales, Soziales</vt:lpstr>
      <vt:lpstr>World-Café – 2. Unterricht </vt:lpstr>
      <vt:lpstr>World-Café – 3. Beurteilung</vt:lpstr>
      <vt:lpstr>World-Café – 4. Kommunikation</vt:lpstr>
    </vt:vector>
  </TitlesOfParts>
  <Company>Kanton Zug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Katja Weber</dc:creator>
  <cp:lastModifiedBy>Katja Weber</cp:lastModifiedBy>
  <cp:revision>502</cp:revision>
  <cp:lastPrinted>2016-09-01T15:31:18Z</cp:lastPrinted>
  <dcterms:created xsi:type="dcterms:W3CDTF">2012-06-18T09:24:59Z</dcterms:created>
  <dcterms:modified xsi:type="dcterms:W3CDTF">2020-07-23T16:01:14Z</dcterms:modified>
</cp:coreProperties>
</file>