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9" r:id="rId3"/>
    <p:sldId id="376" r:id="rId4"/>
    <p:sldId id="380" r:id="rId5"/>
    <p:sldId id="382" r:id="rId6"/>
    <p:sldId id="385" r:id="rId7"/>
    <p:sldId id="381" r:id="rId8"/>
    <p:sldId id="384" r:id="rId9"/>
    <p:sldId id="383" r:id="rId10"/>
    <p:sldId id="378" r:id="rId11"/>
    <p:sldId id="377" r:id="rId12"/>
  </p:sldIdLst>
  <p:sldSz cx="9144000" cy="6858000" type="screen4x3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ita Niederberger" initials="NIA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3FFF3"/>
    <a:srgbClr val="006FB5"/>
    <a:srgbClr val="008000"/>
    <a:srgbClr val="339933"/>
    <a:srgbClr val="D9FFD9"/>
    <a:srgbClr val="00CC66"/>
    <a:srgbClr val="00CC99"/>
    <a:srgbClr val="0000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41" autoAdjust="0"/>
    <p:restoredTop sz="96104" autoAdjust="0"/>
  </p:normalViewPr>
  <p:slideViewPr>
    <p:cSldViewPr showGuides="1">
      <p:cViewPr varScale="1">
        <p:scale>
          <a:sx n="75" d="100"/>
          <a:sy n="75" d="100"/>
        </p:scale>
        <p:origin x="-900" y="-90"/>
      </p:cViewPr>
      <p:guideLst>
        <p:guide orient="horz" pos="73"/>
        <p:guide orient="horz" pos="1752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howGuides="1">
      <p:cViewPr varScale="1">
        <p:scale>
          <a:sx n="69" d="100"/>
          <a:sy n="69" d="100"/>
        </p:scale>
        <p:origin x="-2244" y="-9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t" anchorCtr="0" compatLnSpc="1">
            <a:prstTxWarp prst="textNoShape">
              <a:avLst/>
            </a:prstTxWarp>
          </a:bodyPr>
          <a:lstStyle>
            <a:lvl1pPr defTabSz="926246">
              <a:defRPr sz="1200"/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290" y="1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t" anchorCtr="0" compatLnSpc="1">
            <a:prstTxWarp prst="textNoShape">
              <a:avLst/>
            </a:prstTxWarp>
          </a:bodyPr>
          <a:lstStyle>
            <a:lvl1pPr algn="r" defTabSz="926246">
              <a:defRPr sz="1200"/>
            </a:lvl1pPr>
          </a:lstStyle>
          <a:p>
            <a:fld id="{B4781239-897F-4FD0-9E5B-B539311D4590}" type="datetime1">
              <a:rPr lang="de-CH"/>
              <a:pPr/>
              <a:t>15.08.2018</a:t>
            </a:fld>
            <a:endParaRPr lang="de-DE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792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b" anchorCtr="0" compatLnSpc="1">
            <a:prstTxWarp prst="textNoShape">
              <a:avLst/>
            </a:prstTxWarp>
          </a:bodyPr>
          <a:lstStyle>
            <a:lvl1pPr defTabSz="926246">
              <a:defRPr sz="1200"/>
            </a:lvl1pPr>
          </a:lstStyle>
          <a:p>
            <a:endParaRPr lang="de-DE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290" y="6457792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b" anchorCtr="0" compatLnSpc="1">
            <a:prstTxWarp prst="textNoShape">
              <a:avLst/>
            </a:prstTxWarp>
          </a:bodyPr>
          <a:lstStyle>
            <a:lvl1pPr algn="r" defTabSz="926246">
              <a:defRPr sz="1200"/>
            </a:lvl1pPr>
          </a:lstStyle>
          <a:p>
            <a:fld id="{22A6DE7E-6D60-404C-BD4A-08182F89560F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6356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t" anchorCtr="0" compatLnSpc="1">
            <a:prstTxWarp prst="textNoShape">
              <a:avLst/>
            </a:prstTxWarp>
          </a:bodyPr>
          <a:lstStyle>
            <a:lvl1pPr defTabSz="926246">
              <a:defRPr sz="1200"/>
            </a:lvl1pPr>
          </a:lstStyle>
          <a:p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290" y="1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t" anchorCtr="0" compatLnSpc="1">
            <a:prstTxWarp prst="textNoShape">
              <a:avLst/>
            </a:prstTxWarp>
          </a:bodyPr>
          <a:lstStyle>
            <a:lvl1pPr algn="r" defTabSz="926246">
              <a:defRPr sz="1200"/>
            </a:lvl1pPr>
          </a:lstStyle>
          <a:p>
            <a:fld id="{23AB29AF-7ABB-41DE-97A1-3BA09C14BBED}" type="datetime1">
              <a:rPr lang="de-CH"/>
              <a:pPr/>
              <a:t>15.08.2018</a:t>
            </a:fld>
            <a:endParaRPr lang="de-DE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2313" y="509588"/>
            <a:ext cx="3402012" cy="2551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33" y="3228898"/>
            <a:ext cx="7940376" cy="305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792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b" anchorCtr="0" compatLnSpc="1">
            <a:prstTxWarp prst="textNoShape">
              <a:avLst/>
            </a:prstTxWarp>
          </a:bodyPr>
          <a:lstStyle>
            <a:lvl1pPr defTabSz="926246">
              <a:defRPr sz="1200"/>
            </a:lvl1pPr>
          </a:lstStyle>
          <a:p>
            <a:endParaRPr lang="de-DE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290" y="6457792"/>
            <a:ext cx="4302012" cy="33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70" tIns="46335" rIns="92670" bIns="46335" numCol="1" anchor="b" anchorCtr="0" compatLnSpc="1">
            <a:prstTxWarp prst="textNoShape">
              <a:avLst/>
            </a:prstTxWarp>
          </a:bodyPr>
          <a:lstStyle>
            <a:lvl1pPr algn="r" defTabSz="926246">
              <a:defRPr sz="1200"/>
            </a:lvl1pPr>
          </a:lstStyle>
          <a:p>
            <a:fld id="{30FA5D03-103B-40E4-8894-427D3D956C8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838378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452A19A-5BD5-476B-BDFD-E91D8C64A8FF}" type="datetime1">
              <a:rPr lang="de-CH"/>
              <a:pPr/>
              <a:t>15.08.2018</a:t>
            </a:fld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endParaRPr lang="de-DE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3336FA-0B47-4C74-B464-4CACB4FF0BB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CH" altLang="de-DE" dirty="0" smtClean="0"/>
          </a:p>
        </p:txBody>
      </p:sp>
      <p:sp>
        <p:nvSpPr>
          <p:cNvPr id="25604" name="Kopfzeilenplatzhalter 1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Projektwoche Hochschule Luzern</a:t>
            </a:r>
            <a:endParaRPr lang="de-DE" altLang="de-DE" dirty="0" smtClean="0"/>
          </a:p>
        </p:txBody>
      </p:sp>
      <p:sp>
        <p:nvSpPr>
          <p:cNvPr id="25605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89" indent="-285726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907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70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232" indent="-228581" defTabSz="915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395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559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722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884" indent="-228581" defTabSz="915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CH" altLang="de-DE" dirty="0" smtClean="0"/>
              <a:t>24. - 28. Juni 2013</a:t>
            </a:r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3057525"/>
            <a:ext cx="9144000" cy="30591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0075" y="3325813"/>
            <a:ext cx="6878638" cy="226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0075" y="6021388"/>
            <a:ext cx="6878638" cy="71437"/>
          </a:xfrm>
        </p:spPr>
        <p:txBody>
          <a:bodyPr/>
          <a:lstStyle>
            <a:lvl1pPr>
              <a:lnSpc>
                <a:spcPts val="1200"/>
              </a:lnSpc>
              <a:defRPr sz="1000">
                <a:solidFill>
                  <a:srgbClr val="B2B2B2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3081" name="Picture 9" descr="logo_verw_zug_far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96888"/>
            <a:ext cx="3059112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42975"/>
            <a:ext cx="8209161" cy="685800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741488"/>
            <a:ext cx="8209161" cy="4281487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Seite </a:t>
            </a:r>
            <a:fld id="{B6021E57-19E6-4FC7-9698-48538808FC0E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Finanzdirektion </a:t>
            </a:r>
            <a:fld id="{E64C0932-8EA0-4358-9540-96324892E91A}" type="datetime1">
              <a:rPr lang="de-DE" smtClean="0"/>
              <a:t>15.08.2018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03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64" y="692696"/>
            <a:ext cx="80327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5964" y="1741488"/>
            <a:ext cx="8032750" cy="428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334125"/>
            <a:ext cx="2133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de-DE" smtClean="0"/>
              <a:t>Finanzdirektion </a:t>
            </a:r>
            <a:fld id="{F0AD625E-E38C-480C-B737-342CDB5CD930}" type="datetime1">
              <a:rPr lang="de-DE" smtClean="0"/>
              <a:t>15.08.2018</a:t>
            </a:fld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15113" y="6326188"/>
            <a:ext cx="2133600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200"/>
              </a:lnSpc>
              <a:defRPr sz="900"/>
            </a:lvl1pPr>
          </a:lstStyle>
          <a:p>
            <a:r>
              <a:rPr lang="de-DE" dirty="0"/>
              <a:t>Seite </a:t>
            </a:r>
            <a:fld id="{CFADA0EB-F98C-4F94-B9CE-CF5D190FBB20}" type="slidenum">
              <a:rPr lang="de-DE"/>
              <a:pPr/>
              <a:t>‹Nr.›</a:t>
            </a:fld>
            <a:endParaRPr lang="de-DE" dirty="0"/>
          </a:p>
        </p:txBody>
      </p:sp>
      <p:pic>
        <p:nvPicPr>
          <p:cNvPr id="1031" name="Picture 7" descr="logo_verw_zug_far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244475"/>
            <a:ext cx="1366837" cy="2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2000" b="1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1588" indent="346075" algn="l" rtl="0" fontAlgn="base">
        <a:lnSpc>
          <a:spcPts val="3600"/>
        </a:lnSpc>
        <a:spcBef>
          <a:spcPct val="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+mn-lt"/>
        </a:defRPr>
      </a:lvl2pPr>
      <a:lvl3pPr marL="349250" indent="369888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1800">
          <a:solidFill>
            <a:schemeClr val="tx1"/>
          </a:solidFill>
          <a:latin typeface="+mn-lt"/>
        </a:defRPr>
      </a:lvl3pPr>
      <a:lvl4pPr marL="898525" indent="354013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1800">
          <a:solidFill>
            <a:schemeClr val="tx1"/>
          </a:solidFill>
          <a:latin typeface="+mn-lt"/>
        </a:defRPr>
      </a:lvl4pPr>
      <a:lvl5pPr marL="1162050" indent="338138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1800">
          <a:solidFill>
            <a:schemeClr val="tx1"/>
          </a:solidFill>
          <a:latin typeface="+mn-lt"/>
        </a:defRPr>
      </a:lvl5pPr>
      <a:lvl6pPr marL="1619250" indent="338138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3000">
          <a:solidFill>
            <a:schemeClr val="tx1"/>
          </a:solidFill>
          <a:latin typeface="+mn-lt"/>
        </a:defRPr>
      </a:lvl6pPr>
      <a:lvl7pPr marL="2076450" indent="338138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3000">
          <a:solidFill>
            <a:schemeClr val="tx1"/>
          </a:solidFill>
          <a:latin typeface="+mn-lt"/>
        </a:defRPr>
      </a:lvl7pPr>
      <a:lvl8pPr marL="2533650" indent="338138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3000">
          <a:solidFill>
            <a:schemeClr val="tx1"/>
          </a:solidFill>
          <a:latin typeface="+mn-lt"/>
        </a:defRPr>
      </a:lvl8pPr>
      <a:lvl9pPr marL="2990850" indent="338138" algn="l" rtl="0" fontAlgn="base">
        <a:lnSpc>
          <a:spcPts val="3600"/>
        </a:lnSpc>
        <a:spcBef>
          <a:spcPct val="0"/>
        </a:spcBef>
        <a:spcAft>
          <a:spcPct val="0"/>
        </a:spcAft>
        <a:buFont typeface="Arial" charset="0"/>
        <a:buChar char="–"/>
        <a:defRPr sz="3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068960"/>
            <a:ext cx="9143999" cy="3024335"/>
          </a:xfrm>
        </p:spPr>
        <p:txBody>
          <a:bodyPr/>
          <a:lstStyle/>
          <a:p>
            <a:pPr marL="622300">
              <a:lnSpc>
                <a:spcPts val="5000"/>
              </a:lnSpc>
              <a:spcBef>
                <a:spcPts val="0"/>
              </a:spcBef>
            </a:pPr>
            <a:r>
              <a:rPr lang="de-DE" sz="4800" b="0" dirty="0" smtClean="0"/>
              <a:t/>
            </a:r>
            <a:br>
              <a:rPr lang="de-DE" sz="4800" b="0" dirty="0" smtClean="0"/>
            </a:br>
            <a:r>
              <a:rPr lang="de-DE" sz="3600" b="0" dirty="0" smtClean="0"/>
              <a:t>Übergabe Kantonsschule </a:t>
            </a:r>
            <a:r>
              <a:rPr lang="de-DE" sz="3600" b="0" dirty="0" err="1" smtClean="0"/>
              <a:t>Menzingen</a:t>
            </a:r>
            <a:r>
              <a:rPr lang="de-DE" sz="3600" b="0" dirty="0" smtClean="0"/>
              <a:t/>
            </a:r>
            <a:br>
              <a:rPr lang="de-DE" sz="3600" b="0" dirty="0" smtClean="0"/>
            </a:br>
            <a:r>
              <a:rPr lang="de-DE" sz="2400" b="0" dirty="0" smtClean="0"/>
              <a:t>16. August 2018</a:t>
            </a:r>
            <a:r>
              <a:rPr lang="de-DE" sz="3600" b="0" dirty="0" smtClean="0"/>
              <a:t/>
            </a:r>
            <a:br>
              <a:rPr lang="de-DE" sz="3600" b="0" dirty="0" smtClean="0"/>
            </a:br>
            <a:r>
              <a:rPr lang="de-DE" sz="4800" b="0" dirty="0" smtClean="0"/>
              <a:t/>
            </a:r>
            <a:br>
              <a:rPr lang="de-DE" sz="4800" b="0" dirty="0" smtClean="0"/>
            </a:br>
            <a:endParaRPr lang="de-CH" sz="3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mur\APPDATA\LOCAL\TEMP\wz44a5\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992888" cy="586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2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55" y="678508"/>
            <a:ext cx="8178725" cy="586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7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:\99_Vertr_KB\01_HBA Projekte redundant\KSM\2_Ausführung\Übergabe BD an DBK 16.8.2018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4" y="764704"/>
            <a:ext cx="8208912" cy="564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8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mur\APPDATA\LOCAL\TEMP\wz0d75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3760"/>
            <a:ext cx="821139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3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99_Vertr_KB\01_HBA Projekte redundant\KSM\2_Ausführung\Übergabe BD an DBK 16.8.2018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7" y="692696"/>
            <a:ext cx="8184133" cy="57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mur\APPDATA\LOCAL\TEMP\wze0cf\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9" y="672604"/>
            <a:ext cx="744762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mur\APPDATA\LOCAL\TEMP\wz2b36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2104"/>
            <a:ext cx="8118356" cy="584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5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:\99_Vertr_KB\01_HBA Projekte redundant\KSM\2_Ausführung\Übergabe BD an DBK 16.8.2018\monONCL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64703"/>
            <a:ext cx="8107257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:\99_Vertr_KB\01_HBA Projekte redundant\KSM\2_Ausführung\Übergabe BD an DBK 16.8.2018\monONCLE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8" y="620688"/>
            <a:ext cx="764278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8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:\99_Vertr_KB\01_HBA Projekte redundant\KSM\2_Ausführung\Übergabe BD an DBK 16.8.2018\monONCL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11" y="692696"/>
            <a:ext cx="768402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tZug-Master-Powepoint ">
  <a:themeElements>
    <a:clrScheme name="KtZug-Master-Powepoint  2">
      <a:dk1>
        <a:srgbClr val="000000"/>
      </a:dk1>
      <a:lt1>
        <a:srgbClr val="FFFFFF"/>
      </a:lt1>
      <a:dk2>
        <a:srgbClr val="000000"/>
      </a:dk2>
      <a:lt2>
        <a:srgbClr val="C3375A"/>
      </a:lt2>
      <a:accent1>
        <a:srgbClr val="006FB5"/>
      </a:accent1>
      <a:accent2>
        <a:srgbClr val="EBD21E"/>
      </a:accent2>
      <a:accent3>
        <a:srgbClr val="FFFFFF"/>
      </a:accent3>
      <a:accent4>
        <a:srgbClr val="000000"/>
      </a:accent4>
      <a:accent5>
        <a:srgbClr val="AABBD7"/>
      </a:accent5>
      <a:accent6>
        <a:srgbClr val="D5BE1A"/>
      </a:accent6>
      <a:hlink>
        <a:srgbClr val="AACE4D"/>
      </a:hlink>
      <a:folHlink>
        <a:srgbClr val="2D9B6E"/>
      </a:folHlink>
    </a:clrScheme>
    <a:fontScheme name="KtZug-Master-Powepoint 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tZug-Master-Powepoint 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6FB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tZug-Master-Powepoint  2">
        <a:dk1>
          <a:srgbClr val="000000"/>
        </a:dk1>
        <a:lt1>
          <a:srgbClr val="FFFFFF"/>
        </a:lt1>
        <a:dk2>
          <a:srgbClr val="000000"/>
        </a:dk2>
        <a:lt2>
          <a:srgbClr val="C3375A"/>
        </a:lt2>
        <a:accent1>
          <a:srgbClr val="006FB5"/>
        </a:accent1>
        <a:accent2>
          <a:srgbClr val="EBD21E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D5BE1A"/>
        </a:accent6>
        <a:hlink>
          <a:srgbClr val="AACE4D"/>
        </a:hlink>
        <a:folHlink>
          <a:srgbClr val="2D9B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KtZug-Master-Powepoint </Template>
  <TotalTime>0</TotalTime>
  <Words>102</Words>
  <Application>Microsoft Office PowerPoint</Application>
  <PresentationFormat>Bildschirmpräsentation (4:3)</PresentationFormat>
  <Paragraphs>23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KtZug-Master-Powepoint </vt:lpstr>
      <vt:lpstr> Übergabe Kantonsschule Menzingen 16. August 2018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Zug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</dc:title>
  <dc:creator>Adrian.Banz@zg.ch</dc:creator>
  <cp:lastModifiedBy>Urs Kamber</cp:lastModifiedBy>
  <cp:revision>622</cp:revision>
  <cp:lastPrinted>2018-07-20T10:32:33Z</cp:lastPrinted>
  <dcterms:created xsi:type="dcterms:W3CDTF">2007-03-15T08:37:18Z</dcterms:created>
  <dcterms:modified xsi:type="dcterms:W3CDTF">2018-08-15T19:20:59Z</dcterms:modified>
</cp:coreProperties>
</file>