
<file path=[Content_Types].xml><?xml version="1.0" encoding="utf-8"?>
<Types xmlns="http://schemas.openxmlformats.org/package/2006/content-types">
  <Default Extension="bin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69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7BB34-F243-471C-92E9-D19BD8CEE225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2A741-56EE-434B-8D37-33AD2D4A48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0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692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D8EBE3-0B53-DB46-B86F-9CDED2EAED4A}" type="slidenum">
              <a:rPr kumimoji="0" lang="de-CH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692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71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BC990F-D024-4944-A63D-707F5247C3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0651" y="1137600"/>
            <a:ext cx="9410700" cy="5411367"/>
          </a:xfrm>
          <a:prstGeom prst="rect">
            <a:avLst/>
          </a:prstGeom>
        </p:spPr>
        <p:txBody>
          <a:bodyPr lIns="0" tIns="0" rIns="0" bIns="0"/>
          <a:lstStyle>
            <a:lvl1pPr marL="0" marR="0" indent="-479988" algn="l" defTabSz="1219170" rtl="0" eaLnBrk="1" fontAlgn="base" latinLnBrk="0" hangingPunct="1">
              <a:lnSpc>
                <a:spcPts val="3733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 Narrow" panose="020B0606020202030204" pitchFamily="34" charset="0"/>
              <a:buAutoNum type="arabicPeriod"/>
              <a:tabLst/>
              <a:defRPr sz="2933"/>
            </a:lvl1pPr>
            <a:lvl2pPr marL="611701" indent="-609585">
              <a:buFont typeface="+mj-lt"/>
              <a:buAutoNum type="arabicPeriod"/>
              <a:defRPr sz="2933"/>
            </a:lvl2pPr>
            <a:lvl3pPr marL="1085822" indent="-609585">
              <a:buFont typeface="+mj-lt"/>
              <a:buAutoNum type="arabicPeriod"/>
              <a:defRPr sz="2933"/>
            </a:lvl3pPr>
            <a:lvl4pPr marL="1576878" indent="-609585">
              <a:buFont typeface="+mj-lt"/>
              <a:buAutoNum type="arabicPeriod"/>
              <a:defRPr sz="2933"/>
            </a:lvl4pPr>
            <a:lvl5pPr marL="2036182" indent="-609585">
              <a:buFont typeface="+mj-lt"/>
              <a:buAutoNum type="arabicPeriod"/>
              <a:defRPr sz="2933"/>
            </a:lvl5pPr>
          </a:lstStyle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933" dirty="0"/>
              <a:t>Aufzählung, Arial Narrow Regular 22 </a:t>
            </a:r>
            <a:r>
              <a:rPr lang="de-CH" altLang="de-DE" sz="2933" dirty="0" err="1"/>
              <a:t>pt</a:t>
            </a:r>
            <a:r>
              <a:rPr lang="de-CH" altLang="de-DE" sz="2933" dirty="0"/>
              <a:t> 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933" dirty="0"/>
              <a:t>Zeilenabstand 28 </a:t>
            </a:r>
            <a:r>
              <a:rPr lang="de-CH" altLang="de-DE" sz="2933" dirty="0" err="1"/>
              <a:t>pt</a:t>
            </a:r>
            <a:r>
              <a:rPr lang="de-CH" altLang="de-DE" sz="2933" dirty="0"/>
              <a:t>, Abstand vor 6 </a:t>
            </a:r>
            <a:r>
              <a:rPr lang="de-CH" altLang="de-DE" sz="2933" dirty="0" err="1"/>
              <a:t>pt</a:t>
            </a:r>
            <a:endParaRPr lang="de-CH" altLang="de-DE" sz="2933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933" dirty="0"/>
              <a:t>Aufzählung, Schrift Arial Narrow Regular 22 </a:t>
            </a:r>
            <a:r>
              <a:rPr lang="de-CH" altLang="de-DE" sz="2933" dirty="0" err="1"/>
              <a:t>pt</a:t>
            </a:r>
            <a:endParaRPr lang="de-CH" altLang="de-DE" sz="2933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933" dirty="0"/>
              <a:t>Zeilenabstand auch hier 28 </a:t>
            </a:r>
            <a:r>
              <a:rPr lang="de-CH" altLang="de-DE" sz="2933" dirty="0" err="1"/>
              <a:t>pt</a:t>
            </a:r>
            <a:r>
              <a:rPr lang="de-CH" altLang="de-DE" sz="2933" dirty="0"/>
              <a:t>, Abstand vor 6 </a:t>
            </a:r>
            <a:r>
              <a:rPr lang="de-CH" altLang="de-DE" sz="2933" dirty="0" err="1"/>
              <a:t>pt</a:t>
            </a:r>
            <a:endParaRPr lang="de-CH" altLang="de-DE" sz="2933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933" dirty="0"/>
              <a:t>Aufzählung, Arial Narrow Regular 22 </a:t>
            </a:r>
            <a:r>
              <a:rPr lang="de-CH" altLang="de-DE" sz="2933" dirty="0" err="1"/>
              <a:t>pt</a:t>
            </a:r>
            <a:endParaRPr lang="de-CH" altLang="de-DE" sz="2933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933" dirty="0"/>
              <a:t>Zeilenabstand 28 </a:t>
            </a:r>
            <a:r>
              <a:rPr lang="de-CH" altLang="de-DE" sz="2933" dirty="0" err="1"/>
              <a:t>pt</a:t>
            </a:r>
            <a:r>
              <a:rPr lang="de-CH" altLang="de-DE" sz="2933" dirty="0"/>
              <a:t>, Abstand vor 6 </a:t>
            </a:r>
            <a:r>
              <a:rPr lang="de-CH" altLang="de-DE" sz="2933" dirty="0" err="1"/>
              <a:t>pt</a:t>
            </a:r>
            <a:endParaRPr lang="de-CH" altLang="de-DE" sz="2933" dirty="0"/>
          </a:p>
          <a:p>
            <a:pPr marL="0" marR="0" lvl="0" indent="-479988" algn="l" defTabSz="1219170" rtl="0" eaLnBrk="1" fontAlgn="base" latinLnBrk="0" hangingPunct="1">
              <a:lnSpc>
                <a:spcPts val="3733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 Narrow" panose="020B0606020202030204" pitchFamily="34" charset="0"/>
              <a:buAutoNum type="arabicPeriod"/>
              <a:tabLst/>
              <a:defRPr/>
            </a:pPr>
            <a:r>
              <a:rPr lang="de-CH" altLang="de-DE" sz="2933" dirty="0"/>
              <a:t>Zeilenabstand auch hier 28 </a:t>
            </a:r>
            <a:r>
              <a:rPr lang="de-CH" altLang="de-DE" sz="2933" dirty="0" err="1"/>
              <a:t>pt</a:t>
            </a:r>
            <a:r>
              <a:rPr lang="de-CH" altLang="de-DE" sz="2933" dirty="0"/>
              <a:t>, Abstand vor 6 </a:t>
            </a:r>
            <a:r>
              <a:rPr lang="de-CH" altLang="de-DE" sz="2933" dirty="0" err="1"/>
              <a:t>pt</a:t>
            </a:r>
            <a:endParaRPr lang="de-CH" altLang="de-DE" sz="2933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endParaRPr lang="de-CH" altLang="de-DE" sz="2933" dirty="0"/>
          </a:p>
        </p:txBody>
      </p:sp>
    </p:spTree>
    <p:extLst>
      <p:ext uri="{BB962C8B-B14F-4D97-AF65-F5344CB8AC3E}">
        <p14:creationId xmlns:p14="http://schemas.microsoft.com/office/powerpoint/2010/main" val="233843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651" y="1137600"/>
            <a:ext cx="9410700" cy="4804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73508D3-50EA-7C48-8545-5F8729D5A4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0650" y="1905600"/>
            <a:ext cx="9410700" cy="2470688"/>
          </a:xfrm>
          <a:prstGeom prst="rect">
            <a:avLst/>
          </a:prstGeom>
        </p:spPr>
        <p:txBody>
          <a:bodyPr lIns="0" tIns="0" rIns="0" bIns="0"/>
          <a:lstStyle>
            <a:lvl1pPr marL="0" indent="-479988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  <a:defRPr sz="2933"/>
            </a:lvl1pPr>
            <a:lvl2pPr marL="0" marR="0" indent="-479988" algn="l" defTabSz="1219170" rtl="0" eaLnBrk="1" fontAlgn="base" latinLnBrk="0" hangingPunct="1">
              <a:lnSpc>
                <a:spcPts val="3733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933"/>
            </a:lvl2pPr>
            <a:lvl3pPr marL="476237" indent="-479988">
              <a:spcBef>
                <a:spcPts val="800"/>
              </a:spcBef>
              <a:buFont typeface="Wingdings" pitchFamily="2" charset="2"/>
              <a:buChar char="§"/>
              <a:defRPr sz="2933"/>
            </a:lvl3pPr>
            <a:lvl4pPr marL="967293" indent="-479988">
              <a:spcBef>
                <a:spcPts val="800"/>
              </a:spcBef>
              <a:buFont typeface="Wingdings" pitchFamily="2" charset="2"/>
              <a:buChar char="§"/>
              <a:defRPr sz="2933"/>
            </a:lvl4pPr>
            <a:lvl5pPr marL="1426598" indent="-479988">
              <a:spcBef>
                <a:spcPts val="800"/>
              </a:spcBef>
              <a:buFont typeface="Wingdings" pitchFamily="2" charset="2"/>
              <a:buChar char="§"/>
              <a:defRPr sz="2933"/>
            </a:lvl5pPr>
          </a:lstStyle>
          <a:p>
            <a:pPr marL="0" lvl="1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de-CH" altLang="de-DE" sz="2933" dirty="0"/>
              <a:t>Auflistung, Arial Narrow Regular 22 </a:t>
            </a:r>
            <a:r>
              <a:rPr lang="de-CH" altLang="de-DE" sz="2933" dirty="0" err="1"/>
              <a:t>pt</a:t>
            </a:r>
            <a:r>
              <a:rPr lang="de-CH" altLang="de-DE" sz="2933" dirty="0"/>
              <a:t> </a:t>
            </a:r>
          </a:p>
          <a:p>
            <a:pPr marL="0" lvl="1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de-CH" altLang="de-DE" sz="2933" dirty="0"/>
              <a:t>Zeilenabstand 28 </a:t>
            </a:r>
            <a:r>
              <a:rPr lang="de-CH" altLang="de-DE" sz="2933" dirty="0" err="1"/>
              <a:t>pt</a:t>
            </a:r>
            <a:r>
              <a:rPr lang="de-CH" altLang="de-DE" sz="2933" dirty="0"/>
              <a:t>, Abstand vor 6 </a:t>
            </a:r>
            <a:r>
              <a:rPr lang="de-CH" altLang="de-DE" sz="2933" dirty="0" err="1"/>
              <a:t>pt</a:t>
            </a:r>
            <a:endParaRPr lang="de-CH" altLang="de-DE" sz="2933" dirty="0"/>
          </a:p>
          <a:p>
            <a:pPr marL="0" lvl="1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de-CH" altLang="de-DE" sz="2933" dirty="0" err="1"/>
              <a:t>Cionsed</a:t>
            </a:r>
            <a:r>
              <a:rPr lang="de-CH" altLang="de-DE" sz="2933" dirty="0"/>
              <a:t> </a:t>
            </a:r>
            <a:r>
              <a:rPr lang="de-CH" altLang="de-DE" sz="2933" dirty="0" err="1"/>
              <a:t>dolor</a:t>
            </a:r>
            <a:r>
              <a:rPr lang="de-CH" altLang="de-DE" sz="2933" dirty="0"/>
              <a:t> in </a:t>
            </a:r>
            <a:r>
              <a:rPr lang="de-CH" altLang="de-DE" sz="2933" dirty="0" err="1"/>
              <a:t>hent</a:t>
            </a:r>
            <a:r>
              <a:rPr lang="de-CH" altLang="de-DE" sz="2933" dirty="0"/>
              <a:t> </a:t>
            </a:r>
            <a:r>
              <a:rPr lang="de-CH" altLang="de-DE" sz="2933" dirty="0" err="1"/>
              <a:t>dunt</a:t>
            </a:r>
            <a:r>
              <a:rPr lang="de-CH" altLang="de-DE" sz="2933" dirty="0"/>
              <a:t> </a:t>
            </a:r>
            <a:r>
              <a:rPr lang="de-CH" altLang="de-DE" sz="2933" dirty="0" err="1"/>
              <a:t>acip</a:t>
            </a:r>
            <a:r>
              <a:rPr lang="de-CH" altLang="de-DE" sz="2933" dirty="0"/>
              <a:t> </a:t>
            </a:r>
            <a:r>
              <a:rPr lang="de-CH" altLang="de-DE" sz="2933" dirty="0" err="1"/>
              <a:t>ea</a:t>
            </a:r>
            <a:endParaRPr lang="de-CH" altLang="de-DE" sz="2933" dirty="0"/>
          </a:p>
          <a:p>
            <a:pPr marL="0" lvl="1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endParaRPr lang="de-CH" altLang="de-DE" sz="2933" dirty="0"/>
          </a:p>
          <a:p>
            <a:pPr marL="0" lvl="1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endParaRPr lang="de-CH" altLang="de-DE" sz="2933" dirty="0"/>
          </a:p>
          <a:p>
            <a:pPr marL="0" lvl="1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endParaRPr lang="de-CH" altLang="de-DE" sz="2933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altLang="de-DE" sz="2933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90651" y="4389967"/>
            <a:ext cx="4561416" cy="2159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39933" y="4389967"/>
            <a:ext cx="4561416" cy="2159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4559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651" y="1137600"/>
            <a:ext cx="9410700" cy="4804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90651" y="4389967"/>
            <a:ext cx="4561416" cy="2159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39933" y="4389967"/>
            <a:ext cx="4561416" cy="2159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93255CC4-2F5C-DD41-9162-7263821C7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0651" y="1905599"/>
            <a:ext cx="9410700" cy="2243068"/>
          </a:xfrm>
          <a:prstGeom prst="rect">
            <a:avLst/>
          </a:prstGeom>
        </p:spPr>
        <p:txBody>
          <a:bodyPr lIns="0" tIns="0" rIns="0" bIns="0"/>
          <a:lstStyle>
            <a:lvl1pPr marL="0" indent="0" rtl="0" eaLnBrk="1" hangingPunct="1">
              <a:lnSpc>
                <a:spcPts val="3733"/>
              </a:lnSpc>
              <a:spcBef>
                <a:spcPts val="0"/>
              </a:spcBef>
              <a:buFont typeface="+mj-lt"/>
              <a:buNone/>
              <a:defRPr sz="2933"/>
            </a:lvl1pPr>
            <a:lvl2pPr marL="2116" indent="0" rtl="0">
              <a:lnSpc>
                <a:spcPts val="3733"/>
              </a:lnSpc>
              <a:spcBef>
                <a:spcPts val="0"/>
              </a:spcBef>
              <a:buNone/>
              <a:defRPr sz="2933"/>
            </a:lvl2pPr>
            <a:lvl3pPr marL="476237" indent="0" rtl="0">
              <a:lnSpc>
                <a:spcPts val="3733"/>
              </a:lnSpc>
              <a:spcBef>
                <a:spcPts val="0"/>
              </a:spcBef>
              <a:buNone/>
              <a:defRPr sz="2933"/>
            </a:lvl3pPr>
            <a:lvl4pPr marL="967293" indent="0" rtl="0">
              <a:lnSpc>
                <a:spcPts val="3733"/>
              </a:lnSpc>
              <a:spcBef>
                <a:spcPts val="0"/>
              </a:spcBef>
              <a:buNone/>
              <a:defRPr sz="2933"/>
            </a:lvl4pPr>
            <a:lvl5pPr marL="1426598" indent="0" rtl="0">
              <a:lnSpc>
                <a:spcPts val="3733"/>
              </a:lnSpc>
              <a:spcBef>
                <a:spcPts val="0"/>
              </a:spcBef>
              <a:buNone/>
              <a:defRPr sz="2933"/>
            </a:lvl5pPr>
          </a:lstStyle>
          <a:p>
            <a:pPr eaLnBrk="1" hangingPunct="1">
              <a:lnSpc>
                <a:spcPts val="2800"/>
              </a:lnSpc>
              <a:buFont typeface="+mj-lt"/>
              <a:buNone/>
            </a:pPr>
            <a:r>
              <a:rPr lang="de-DE" altLang="de-DE" sz="2933" dirty="0"/>
              <a:t>Lauftext </a:t>
            </a:r>
            <a:r>
              <a:rPr lang="de-DE" altLang="de-DE" sz="2933" dirty="0" err="1"/>
              <a:t>gross</a:t>
            </a:r>
            <a:r>
              <a:rPr lang="de-DE" altLang="de-DE" sz="2933" dirty="0"/>
              <a:t>: Arial Narrow, Regular 22 </a:t>
            </a:r>
            <a:r>
              <a:rPr lang="de-DE" altLang="de-DE" sz="2933" dirty="0" err="1"/>
              <a:t>pt</a:t>
            </a:r>
            <a:r>
              <a:rPr lang="de-DE" altLang="de-DE" sz="2933" dirty="0"/>
              <a:t>, Zeilenabstand 28 </a:t>
            </a:r>
            <a:r>
              <a:rPr lang="de-DE" altLang="de-DE" sz="2933" dirty="0" err="1"/>
              <a:t>pt</a:t>
            </a:r>
            <a:r>
              <a:rPr lang="de-DE" altLang="de-DE" sz="2933" dirty="0"/>
              <a:t>. </a:t>
            </a:r>
            <a:r>
              <a:rPr lang="de-DE" altLang="de-DE" sz="2933" dirty="0" err="1"/>
              <a:t>Optin</a:t>
            </a:r>
            <a:r>
              <a:rPr lang="de-DE" altLang="de-DE" sz="2933" dirty="0"/>
              <a:t> </a:t>
            </a:r>
            <a:r>
              <a:rPr lang="de-DE" altLang="de-DE" sz="2933" dirty="0" err="1"/>
              <a:t>hent</a:t>
            </a:r>
            <a:r>
              <a:rPr lang="de-DE" altLang="de-DE" sz="2933" dirty="0"/>
              <a:t> </a:t>
            </a:r>
            <a:r>
              <a:rPr lang="de-DE" altLang="de-DE" sz="2933" dirty="0" err="1"/>
              <a:t>dunt</a:t>
            </a:r>
            <a:r>
              <a:rPr lang="de-DE" altLang="de-DE" sz="2933" dirty="0"/>
              <a:t> </a:t>
            </a:r>
            <a:r>
              <a:rPr lang="de-DE" altLang="de-DE" sz="2933" dirty="0" err="1"/>
              <a:t>acip</a:t>
            </a:r>
            <a:r>
              <a:rPr lang="de-DE" altLang="de-DE" sz="2933" dirty="0"/>
              <a:t> </a:t>
            </a:r>
            <a:r>
              <a:rPr lang="de-DE" altLang="de-DE" sz="2933" dirty="0" err="1"/>
              <a:t>ea</a:t>
            </a:r>
            <a:r>
              <a:rPr lang="de-DE" altLang="de-DE" sz="2933" dirty="0"/>
              <a:t> </a:t>
            </a:r>
            <a:r>
              <a:rPr lang="de-DE" altLang="de-DE" sz="2933" dirty="0" err="1"/>
              <a:t>facilit</a:t>
            </a:r>
            <a:r>
              <a:rPr lang="de-DE" altLang="de-DE" sz="2933" dirty="0"/>
              <a:t> </a:t>
            </a:r>
            <a:r>
              <a:rPr lang="de-DE" altLang="de-DE" sz="2933" dirty="0" err="1"/>
              <a:t>volobore</a:t>
            </a:r>
            <a:r>
              <a:rPr lang="de-DE" altLang="de-DE" sz="2933" dirty="0"/>
              <a:t> </a:t>
            </a:r>
            <a:r>
              <a:rPr lang="de-DE" altLang="de-DE" sz="2933" dirty="0" err="1"/>
              <a:t>con</a:t>
            </a:r>
            <a:r>
              <a:rPr lang="de-DE" altLang="de-DE" sz="2933" dirty="0"/>
              <a:t> </a:t>
            </a:r>
            <a:r>
              <a:rPr lang="de-DE" altLang="de-DE" sz="2933" dirty="0" err="1"/>
              <a:t>ver</a:t>
            </a:r>
            <a:r>
              <a:rPr lang="de-DE" altLang="de-DE" sz="2933" dirty="0"/>
              <a:t> </a:t>
            </a:r>
            <a:r>
              <a:rPr lang="de-DE" altLang="de-DE" sz="2933" dirty="0" err="1"/>
              <a:t>aut</a:t>
            </a:r>
            <a:r>
              <a:rPr lang="de-DE" altLang="de-DE" sz="2933" dirty="0"/>
              <a:t> </a:t>
            </a:r>
            <a:r>
              <a:rPr lang="de-DE" altLang="de-DE" sz="2933" dirty="0" err="1"/>
              <a:t>ipit</a:t>
            </a:r>
            <a:r>
              <a:rPr lang="de-DE" altLang="de-DE" sz="2933" dirty="0"/>
              <a:t> </a:t>
            </a:r>
            <a:r>
              <a:rPr lang="de-DE" altLang="de-DE" sz="2933" dirty="0" err="1"/>
              <a:t>alitmar</a:t>
            </a:r>
            <a:r>
              <a:rPr lang="de-DE" altLang="de-DE" sz="2933" dirty="0"/>
              <a:t>. </a:t>
            </a:r>
            <a:r>
              <a:rPr lang="de-DE" altLang="de-DE" sz="2933" dirty="0" err="1"/>
              <a:t>Dessi</a:t>
            </a:r>
            <a:r>
              <a:rPr lang="de-DE" altLang="de-DE" sz="2933" dirty="0"/>
              <a:t> </a:t>
            </a:r>
            <a:r>
              <a:rPr lang="de-DE" altLang="de-DE" sz="2933" dirty="0" err="1"/>
              <a:t>beris</a:t>
            </a:r>
            <a:r>
              <a:rPr lang="de-DE" altLang="de-DE" sz="2933" dirty="0"/>
              <a:t> </a:t>
            </a:r>
            <a:r>
              <a:rPr lang="de-DE" altLang="de-DE" sz="2933" dirty="0" err="1"/>
              <a:t>aut</a:t>
            </a:r>
            <a:r>
              <a:rPr lang="de-DE" altLang="de-DE" sz="2933" dirty="0"/>
              <a:t> </a:t>
            </a:r>
            <a:r>
              <a:rPr lang="de-DE" altLang="de-DE" sz="2933" dirty="0" err="1"/>
              <a:t>dolorum</a:t>
            </a:r>
            <a:r>
              <a:rPr lang="de-DE" altLang="de-DE" sz="2933" dirty="0"/>
              <a:t> </a:t>
            </a:r>
            <a:r>
              <a:rPr lang="de-DE" altLang="de-DE" sz="2933" dirty="0" err="1"/>
              <a:t>quiame</a:t>
            </a:r>
            <a:r>
              <a:rPr lang="de-DE" altLang="de-DE" sz="2933" dirty="0"/>
              <a:t> </a:t>
            </a:r>
            <a:r>
              <a:rPr lang="de-DE" altLang="de-DE" sz="2933" dirty="0" err="1"/>
              <a:t>velecte</a:t>
            </a:r>
            <a:r>
              <a:rPr lang="de-DE" altLang="de-DE" sz="2933" dirty="0"/>
              <a:t> </a:t>
            </a:r>
            <a:r>
              <a:rPr lang="de-DE" altLang="de-DE" sz="2933" dirty="0" err="1"/>
              <a:t>mporum</a:t>
            </a:r>
            <a:r>
              <a:rPr lang="de-DE" altLang="de-DE" sz="2933" dirty="0"/>
              <a:t> </a:t>
            </a:r>
            <a:r>
              <a:rPr lang="de-DE" altLang="de-DE" sz="2933" dirty="0" err="1"/>
              <a:t>illaborroessi</a:t>
            </a:r>
            <a:r>
              <a:rPr lang="de-DE" altLang="de-DE" sz="2933" dirty="0"/>
              <a:t> </a:t>
            </a:r>
            <a:r>
              <a:rPr lang="de-DE" altLang="de-DE" sz="2933" dirty="0" err="1"/>
              <a:t>mintem</a:t>
            </a:r>
            <a:r>
              <a:rPr lang="de-DE" altLang="de-DE" sz="2933" dirty="0"/>
              <a:t> </a:t>
            </a:r>
            <a:r>
              <a:rPr lang="de-DE" altLang="de-DE" sz="2933" dirty="0" err="1"/>
              <a:t>reprati</a:t>
            </a:r>
            <a:r>
              <a:rPr lang="de-DE" altLang="de-DE" sz="2933" dirty="0"/>
              <a:t> </a:t>
            </a:r>
            <a:r>
              <a:rPr lang="de-DE" altLang="de-DE" sz="2933" dirty="0" err="1"/>
              <a:t>onsedis</a:t>
            </a:r>
            <a:r>
              <a:rPr lang="de-DE" altLang="de-DE" sz="2933" dirty="0"/>
              <a:t> </a:t>
            </a:r>
            <a:r>
              <a:rPr lang="de-DE" altLang="de-DE" sz="2933" dirty="0" err="1"/>
              <a:t>aut</a:t>
            </a:r>
            <a:r>
              <a:rPr lang="de-DE" altLang="de-DE" sz="2933" dirty="0"/>
              <a:t> es </a:t>
            </a:r>
            <a:r>
              <a:rPr lang="de-DE" altLang="de-DE" sz="2933" dirty="0" err="1"/>
              <a:t>cus</a:t>
            </a:r>
            <a:r>
              <a:rPr lang="de-DE" altLang="de-DE" sz="2933" dirty="0"/>
              <a:t> </a:t>
            </a:r>
            <a:r>
              <a:rPr lang="de-DE" altLang="de-DE" sz="2933" dirty="0" err="1"/>
              <a:t>ditaese</a:t>
            </a:r>
            <a:r>
              <a:rPr lang="de-DE" altLang="de-DE" sz="2933" dirty="0"/>
              <a:t> </a:t>
            </a:r>
            <a:r>
              <a:rPr lang="de-DE" altLang="de-DE" sz="2933" dirty="0" err="1"/>
              <a:t>ndunt</a:t>
            </a:r>
            <a:r>
              <a:rPr lang="de-DE" altLang="de-DE" sz="2933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9277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651" y="1137600"/>
            <a:ext cx="9410700" cy="4804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90651" y="4389967"/>
            <a:ext cx="4561416" cy="2159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39933" y="1989667"/>
            <a:ext cx="4561416" cy="45593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186125D2-4DA4-C84D-BE40-05E4970CD8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90651" y="1988840"/>
            <a:ext cx="4561416" cy="2159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96926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4568" y="3353298"/>
            <a:ext cx="9696449" cy="785833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8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4800" dirty="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48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4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24567" y="4159748"/>
            <a:ext cx="9696451" cy="675216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3733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933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609585" indent="0">
              <a:lnSpc>
                <a:spcPts val="3733"/>
              </a:lnSpc>
              <a:buFont typeface="Arial" panose="020B0604020202020204" pitchFamily="34" charset="0"/>
              <a:buNone/>
              <a:defRPr sz="2933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219170" indent="0">
              <a:lnSpc>
                <a:spcPts val="3733"/>
              </a:lnSpc>
              <a:buFont typeface="Arial" panose="020B0604020202020204" pitchFamily="34" charset="0"/>
              <a:buNone/>
              <a:defRPr sz="2933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828754" indent="0">
              <a:lnSpc>
                <a:spcPts val="3733"/>
              </a:lnSpc>
              <a:buFont typeface="Arial" panose="020B0604020202020204" pitchFamily="34" charset="0"/>
              <a:buNone/>
              <a:defRPr sz="2933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438339" indent="0">
              <a:lnSpc>
                <a:spcPts val="3733"/>
              </a:lnSpc>
              <a:buFont typeface="Arial" panose="020B0604020202020204" pitchFamily="34" charset="0"/>
              <a:buNone/>
              <a:defRPr sz="2933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933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933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933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933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04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0651" y="1137600"/>
            <a:ext cx="9410700" cy="4804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9CBDCD5-2C9B-694A-9C2F-AB8E96E1C4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651" y="1905599"/>
            <a:ext cx="9410700" cy="4643367"/>
          </a:xfrm>
          <a:prstGeom prst="rect">
            <a:avLst/>
          </a:prstGeom>
        </p:spPr>
        <p:txBody>
          <a:bodyPr lIns="0" tIns="0" rIns="0" bIns="0"/>
          <a:lstStyle>
            <a:lvl1pPr marL="0" indent="0" rtl="0" eaLnBrk="1" hangingPunct="1">
              <a:lnSpc>
                <a:spcPts val="3733"/>
              </a:lnSpc>
              <a:spcBef>
                <a:spcPts val="0"/>
              </a:spcBef>
              <a:buFont typeface="+mj-lt"/>
              <a:buNone/>
              <a:defRPr sz="2933"/>
            </a:lvl1pPr>
            <a:lvl2pPr marL="2116" indent="0" rtl="0">
              <a:lnSpc>
                <a:spcPts val="3733"/>
              </a:lnSpc>
              <a:spcBef>
                <a:spcPts val="0"/>
              </a:spcBef>
              <a:buNone/>
              <a:defRPr sz="2933"/>
            </a:lvl2pPr>
            <a:lvl3pPr marL="476237" indent="0" rtl="0">
              <a:lnSpc>
                <a:spcPts val="3733"/>
              </a:lnSpc>
              <a:spcBef>
                <a:spcPts val="0"/>
              </a:spcBef>
              <a:buNone/>
              <a:defRPr sz="2933"/>
            </a:lvl3pPr>
            <a:lvl4pPr marL="967293" indent="0" rtl="0">
              <a:lnSpc>
                <a:spcPts val="3733"/>
              </a:lnSpc>
              <a:spcBef>
                <a:spcPts val="0"/>
              </a:spcBef>
              <a:buNone/>
              <a:defRPr sz="2933"/>
            </a:lvl4pPr>
            <a:lvl5pPr marL="1426598" indent="0" rtl="0">
              <a:lnSpc>
                <a:spcPts val="3733"/>
              </a:lnSpc>
              <a:spcBef>
                <a:spcPts val="0"/>
              </a:spcBef>
              <a:buNone/>
              <a:defRPr sz="2933"/>
            </a:lvl5pPr>
          </a:lstStyle>
          <a:p>
            <a:pPr eaLnBrk="1" hangingPunct="1">
              <a:lnSpc>
                <a:spcPts val="2800"/>
              </a:lnSpc>
              <a:buFont typeface="+mj-lt"/>
              <a:buNone/>
            </a:pPr>
            <a:r>
              <a:rPr lang="de-DE" altLang="de-DE" sz="2933" dirty="0"/>
              <a:t>Lauftext </a:t>
            </a:r>
            <a:r>
              <a:rPr lang="de-DE" altLang="de-DE" sz="2933" dirty="0" err="1"/>
              <a:t>gross</a:t>
            </a:r>
            <a:r>
              <a:rPr lang="de-DE" altLang="de-DE" sz="2933" dirty="0"/>
              <a:t>: Arial Narrow, Regular 22 </a:t>
            </a:r>
            <a:r>
              <a:rPr lang="de-DE" altLang="de-DE" sz="2933" dirty="0" err="1"/>
              <a:t>pt</a:t>
            </a:r>
            <a:r>
              <a:rPr lang="de-DE" altLang="de-DE" sz="2933" dirty="0"/>
              <a:t>, Zeilenabstand 28 </a:t>
            </a:r>
            <a:r>
              <a:rPr lang="de-DE" altLang="de-DE" sz="2933" dirty="0" err="1"/>
              <a:t>pt</a:t>
            </a:r>
            <a:r>
              <a:rPr lang="de-DE" altLang="de-DE" sz="2933" dirty="0"/>
              <a:t>. </a:t>
            </a:r>
            <a:r>
              <a:rPr lang="de-DE" altLang="de-DE" sz="2933" dirty="0" err="1"/>
              <a:t>Optin</a:t>
            </a:r>
            <a:r>
              <a:rPr lang="de-DE" altLang="de-DE" sz="2933" dirty="0"/>
              <a:t> </a:t>
            </a:r>
            <a:r>
              <a:rPr lang="de-DE" altLang="de-DE" sz="2933" dirty="0" err="1"/>
              <a:t>hent</a:t>
            </a:r>
            <a:r>
              <a:rPr lang="de-DE" altLang="de-DE" sz="2933" dirty="0"/>
              <a:t> </a:t>
            </a:r>
            <a:r>
              <a:rPr lang="de-DE" altLang="de-DE" sz="2933" dirty="0" err="1"/>
              <a:t>dunt</a:t>
            </a:r>
            <a:r>
              <a:rPr lang="de-DE" altLang="de-DE" sz="2933" dirty="0"/>
              <a:t> </a:t>
            </a:r>
            <a:r>
              <a:rPr lang="de-DE" altLang="de-DE" sz="2933" dirty="0" err="1"/>
              <a:t>acip</a:t>
            </a:r>
            <a:r>
              <a:rPr lang="de-DE" altLang="de-DE" sz="2933" dirty="0"/>
              <a:t> </a:t>
            </a:r>
            <a:r>
              <a:rPr lang="de-DE" altLang="de-DE" sz="2933" dirty="0" err="1"/>
              <a:t>ea</a:t>
            </a:r>
            <a:r>
              <a:rPr lang="de-DE" altLang="de-DE" sz="2933" dirty="0"/>
              <a:t> </a:t>
            </a:r>
            <a:r>
              <a:rPr lang="de-DE" altLang="de-DE" sz="2933" dirty="0" err="1"/>
              <a:t>facilit</a:t>
            </a:r>
            <a:r>
              <a:rPr lang="de-DE" altLang="de-DE" sz="2933" dirty="0"/>
              <a:t> </a:t>
            </a:r>
            <a:r>
              <a:rPr lang="de-DE" altLang="de-DE" sz="2933" dirty="0" err="1"/>
              <a:t>volobore</a:t>
            </a:r>
            <a:r>
              <a:rPr lang="de-DE" altLang="de-DE" sz="2933" dirty="0"/>
              <a:t> </a:t>
            </a:r>
            <a:r>
              <a:rPr lang="de-DE" altLang="de-DE" sz="2933" dirty="0" err="1"/>
              <a:t>con</a:t>
            </a:r>
            <a:r>
              <a:rPr lang="de-DE" altLang="de-DE" sz="2933" dirty="0"/>
              <a:t> </a:t>
            </a:r>
            <a:r>
              <a:rPr lang="de-DE" altLang="de-DE" sz="2933" dirty="0" err="1"/>
              <a:t>ver</a:t>
            </a:r>
            <a:r>
              <a:rPr lang="de-DE" altLang="de-DE" sz="2933" dirty="0"/>
              <a:t> </a:t>
            </a:r>
            <a:r>
              <a:rPr lang="de-DE" altLang="de-DE" sz="2933" dirty="0" err="1"/>
              <a:t>aut</a:t>
            </a:r>
            <a:r>
              <a:rPr lang="de-DE" altLang="de-DE" sz="2933" dirty="0"/>
              <a:t> </a:t>
            </a:r>
            <a:r>
              <a:rPr lang="de-DE" altLang="de-DE" sz="2933" dirty="0" err="1"/>
              <a:t>ipit</a:t>
            </a:r>
            <a:r>
              <a:rPr lang="de-DE" altLang="de-DE" sz="2933" dirty="0"/>
              <a:t> </a:t>
            </a:r>
            <a:r>
              <a:rPr lang="de-DE" altLang="de-DE" sz="2933" dirty="0" err="1"/>
              <a:t>alitmar</a:t>
            </a:r>
            <a:r>
              <a:rPr lang="de-DE" altLang="de-DE" sz="2933" dirty="0"/>
              <a:t>. </a:t>
            </a:r>
            <a:r>
              <a:rPr lang="de-DE" altLang="de-DE" sz="2933" dirty="0" err="1"/>
              <a:t>Dessi</a:t>
            </a:r>
            <a:r>
              <a:rPr lang="de-DE" altLang="de-DE" sz="2933" dirty="0"/>
              <a:t> </a:t>
            </a:r>
            <a:r>
              <a:rPr lang="de-DE" altLang="de-DE" sz="2933" dirty="0" err="1"/>
              <a:t>beris</a:t>
            </a:r>
            <a:r>
              <a:rPr lang="de-DE" altLang="de-DE" sz="2933" dirty="0"/>
              <a:t> </a:t>
            </a:r>
            <a:r>
              <a:rPr lang="de-DE" altLang="de-DE" sz="2933" dirty="0" err="1"/>
              <a:t>aut</a:t>
            </a:r>
            <a:r>
              <a:rPr lang="de-DE" altLang="de-DE" sz="2933" dirty="0"/>
              <a:t> </a:t>
            </a:r>
            <a:r>
              <a:rPr lang="de-DE" altLang="de-DE" sz="2933" dirty="0" err="1"/>
              <a:t>dolorum</a:t>
            </a:r>
            <a:r>
              <a:rPr lang="de-DE" altLang="de-DE" sz="2933" dirty="0"/>
              <a:t> </a:t>
            </a:r>
            <a:r>
              <a:rPr lang="de-DE" altLang="de-DE" sz="2933" dirty="0" err="1"/>
              <a:t>quiame</a:t>
            </a:r>
            <a:r>
              <a:rPr lang="de-DE" altLang="de-DE" sz="2933" dirty="0"/>
              <a:t> </a:t>
            </a:r>
            <a:r>
              <a:rPr lang="de-DE" altLang="de-DE" sz="2933" dirty="0" err="1"/>
              <a:t>velecte</a:t>
            </a:r>
            <a:r>
              <a:rPr lang="de-DE" altLang="de-DE" sz="2933" dirty="0"/>
              <a:t> </a:t>
            </a:r>
            <a:r>
              <a:rPr lang="de-DE" altLang="de-DE" sz="2933" dirty="0" err="1"/>
              <a:t>mporum</a:t>
            </a:r>
            <a:r>
              <a:rPr lang="de-DE" altLang="de-DE" sz="2933" dirty="0"/>
              <a:t> </a:t>
            </a:r>
            <a:r>
              <a:rPr lang="de-DE" altLang="de-DE" sz="2933" dirty="0" err="1"/>
              <a:t>illaborroessi</a:t>
            </a:r>
            <a:r>
              <a:rPr lang="de-DE" altLang="de-DE" sz="2933" dirty="0"/>
              <a:t> </a:t>
            </a:r>
            <a:r>
              <a:rPr lang="de-DE" altLang="de-DE" sz="2933" dirty="0" err="1"/>
              <a:t>mintem</a:t>
            </a:r>
            <a:r>
              <a:rPr lang="de-DE" altLang="de-DE" sz="2933" dirty="0"/>
              <a:t> </a:t>
            </a:r>
            <a:r>
              <a:rPr lang="de-DE" altLang="de-DE" sz="2933" dirty="0" err="1"/>
              <a:t>reprati</a:t>
            </a:r>
            <a:r>
              <a:rPr lang="de-DE" altLang="de-DE" sz="2933" dirty="0"/>
              <a:t> </a:t>
            </a:r>
            <a:r>
              <a:rPr lang="de-DE" altLang="de-DE" sz="2933" dirty="0" err="1"/>
              <a:t>onsedis</a:t>
            </a:r>
            <a:r>
              <a:rPr lang="de-DE" altLang="de-DE" sz="2933" dirty="0"/>
              <a:t> </a:t>
            </a:r>
            <a:r>
              <a:rPr lang="de-DE" altLang="de-DE" sz="2933" dirty="0" err="1"/>
              <a:t>aut</a:t>
            </a:r>
            <a:r>
              <a:rPr lang="de-DE" altLang="de-DE" sz="2933" dirty="0"/>
              <a:t> es </a:t>
            </a:r>
            <a:r>
              <a:rPr lang="de-DE" altLang="de-DE" sz="2933" dirty="0" err="1"/>
              <a:t>cus</a:t>
            </a:r>
            <a:r>
              <a:rPr lang="de-DE" altLang="de-DE" sz="2933" dirty="0"/>
              <a:t> </a:t>
            </a:r>
            <a:r>
              <a:rPr lang="de-DE" altLang="de-DE" sz="2933" dirty="0" err="1"/>
              <a:t>ditaese</a:t>
            </a:r>
            <a:r>
              <a:rPr lang="de-DE" altLang="de-DE" sz="2933" dirty="0"/>
              <a:t> </a:t>
            </a:r>
            <a:r>
              <a:rPr lang="de-DE" altLang="de-DE" sz="2933" dirty="0" err="1"/>
              <a:t>ndunt</a:t>
            </a:r>
            <a:r>
              <a:rPr lang="de-DE" altLang="de-DE" sz="2933" dirty="0"/>
              <a:t>, </a:t>
            </a:r>
            <a:r>
              <a:rPr lang="de-DE" altLang="de-DE" sz="2933" dirty="0" err="1"/>
              <a:t>saperiae</a:t>
            </a:r>
            <a:r>
              <a:rPr lang="de-DE" altLang="de-DE" sz="2933" dirty="0"/>
              <a:t> </a:t>
            </a:r>
            <a:r>
              <a:rPr lang="de-DE" altLang="de-DE" sz="2933" dirty="0" err="1"/>
              <a:t>pat</a:t>
            </a:r>
            <a:r>
              <a:rPr lang="de-DE" altLang="de-DE" sz="2933" dirty="0"/>
              <a:t> </a:t>
            </a:r>
            <a:r>
              <a:rPr lang="de-DE" altLang="de-DE" sz="2933" dirty="0" err="1"/>
              <a:t>ulputat</a:t>
            </a:r>
            <a:r>
              <a:rPr lang="de-DE" altLang="de-DE" sz="2933" dirty="0"/>
              <a:t> </a:t>
            </a:r>
            <a:r>
              <a:rPr lang="de-DE" altLang="de-DE" sz="2933" dirty="0" err="1"/>
              <a:t>nim</a:t>
            </a:r>
            <a:r>
              <a:rPr lang="de-DE" altLang="de-DE" sz="2933" dirty="0"/>
              <a:t> </a:t>
            </a:r>
            <a:r>
              <a:rPr lang="de-DE" altLang="de-DE" sz="2933" dirty="0" err="1"/>
              <a:t>iureros</a:t>
            </a:r>
            <a:r>
              <a:rPr lang="de-DE" altLang="de-DE" sz="2933" dirty="0"/>
              <a:t> </a:t>
            </a:r>
            <a:r>
              <a:rPr lang="de-DE" altLang="de-DE" sz="2933" dirty="0" err="1"/>
              <a:t>tionsed</a:t>
            </a:r>
            <a:r>
              <a:rPr lang="de-DE" altLang="de-DE" sz="2933" dirty="0"/>
              <a:t> </a:t>
            </a:r>
            <a:r>
              <a:rPr lang="de-DE" altLang="de-DE" sz="2933" dirty="0" err="1"/>
              <a:t>dolor</a:t>
            </a:r>
            <a:r>
              <a:rPr lang="de-DE" altLang="de-DE" sz="2933" dirty="0"/>
              <a:t> </a:t>
            </a:r>
            <a:r>
              <a:rPr lang="de-DE" altLang="de-DE" sz="2933" dirty="0" err="1"/>
              <a:t>eram</a:t>
            </a:r>
            <a:r>
              <a:rPr lang="de-DE" altLang="de-DE" sz="2933" dirty="0"/>
              <a:t> </a:t>
            </a:r>
            <a:r>
              <a:rPr lang="de-DE" altLang="de-DE" sz="2933" dirty="0" err="1"/>
              <a:t>desomaon</a:t>
            </a:r>
            <a:r>
              <a:rPr lang="de-DE" altLang="de-DE" sz="2933" dirty="0"/>
              <a:t> </a:t>
            </a:r>
            <a:r>
              <a:rPr lang="de-DE" altLang="de-DE" sz="2933" dirty="0" err="1"/>
              <a:t>esate</a:t>
            </a:r>
            <a:r>
              <a:rPr lang="de-DE" altLang="de-DE" sz="2933" dirty="0"/>
              <a:t> in </a:t>
            </a:r>
            <a:r>
              <a:rPr lang="de-DE" altLang="de-DE" sz="2933" dirty="0" err="1"/>
              <a:t>hent</a:t>
            </a:r>
            <a:r>
              <a:rPr lang="de-DE" altLang="de-DE" sz="2933" dirty="0"/>
              <a:t> </a:t>
            </a:r>
            <a:r>
              <a:rPr lang="de-DE" altLang="de-DE" sz="2933" dirty="0" err="1"/>
              <a:t>dunt</a:t>
            </a:r>
            <a:r>
              <a:rPr lang="de-DE" altLang="de-DE" sz="2933" dirty="0"/>
              <a:t> </a:t>
            </a:r>
            <a:r>
              <a:rPr lang="de-DE" altLang="de-DE" sz="2933" dirty="0" err="1"/>
              <a:t>acip</a:t>
            </a:r>
            <a:r>
              <a:rPr lang="de-DE" altLang="de-DE" sz="2933" dirty="0"/>
              <a:t> </a:t>
            </a:r>
            <a:r>
              <a:rPr lang="de-DE" altLang="de-DE" sz="2933" dirty="0" err="1"/>
              <a:t>ea</a:t>
            </a:r>
            <a:r>
              <a:rPr lang="de-DE" altLang="de-DE" sz="2933" dirty="0"/>
              <a:t> </a:t>
            </a:r>
            <a:r>
              <a:rPr lang="de-DE" altLang="de-DE" sz="2933" dirty="0" err="1"/>
              <a:t>facilit</a:t>
            </a:r>
            <a:r>
              <a:rPr lang="de-DE" altLang="de-DE" sz="2933" dirty="0"/>
              <a:t> </a:t>
            </a:r>
            <a:r>
              <a:rPr lang="de-DE" altLang="de-DE" sz="2933" dirty="0" err="1"/>
              <a:t>volobore</a:t>
            </a:r>
            <a:r>
              <a:rPr lang="de-DE" altLang="de-DE" sz="2933" dirty="0"/>
              <a:t> </a:t>
            </a:r>
            <a:r>
              <a:rPr lang="de-DE" altLang="de-DE" sz="2933" dirty="0" err="1"/>
              <a:t>con</a:t>
            </a:r>
            <a:r>
              <a:rPr lang="de-DE" altLang="de-DE" sz="2933" dirty="0"/>
              <a:t> </a:t>
            </a:r>
            <a:r>
              <a:rPr lang="de-DE" altLang="de-DE" sz="2933" dirty="0" err="1"/>
              <a:t>ver</a:t>
            </a:r>
            <a:r>
              <a:rPr lang="de-DE" altLang="de-DE" sz="2933" dirty="0"/>
              <a:t> </a:t>
            </a:r>
            <a:r>
              <a:rPr lang="de-DE" altLang="de-DE" sz="2933" dirty="0" err="1"/>
              <a:t>aut</a:t>
            </a:r>
            <a:r>
              <a:rPr lang="de-DE" altLang="de-DE" sz="2933" dirty="0"/>
              <a:t> </a:t>
            </a:r>
            <a:r>
              <a:rPr lang="de-DE" altLang="de-DE" sz="2933" dirty="0" err="1"/>
              <a:t>ipit</a:t>
            </a:r>
            <a:r>
              <a:rPr lang="de-DE" altLang="de-DE" sz="2933" dirty="0"/>
              <a:t> </a:t>
            </a:r>
            <a:r>
              <a:rPr lang="de-DE" altLang="de-DE" sz="2933" dirty="0" err="1"/>
              <a:t>alitmar</a:t>
            </a:r>
            <a:r>
              <a:rPr lang="de-DE" altLang="de-DE" sz="2933" dirty="0"/>
              <a:t> </a:t>
            </a:r>
            <a:r>
              <a:rPr lang="de-DE" altLang="de-DE" sz="2933" dirty="0" err="1"/>
              <a:t>mintem</a:t>
            </a:r>
            <a:r>
              <a:rPr lang="de-DE" altLang="de-DE" sz="2933" dirty="0"/>
              <a:t> </a:t>
            </a:r>
            <a:r>
              <a:rPr lang="de-DE" altLang="de-DE" sz="2933" dirty="0" err="1"/>
              <a:t>reprati</a:t>
            </a:r>
            <a:r>
              <a:rPr lang="de-DE" altLang="de-DE" sz="2933" dirty="0"/>
              <a:t> </a:t>
            </a:r>
            <a:r>
              <a:rPr lang="de-DE" altLang="de-DE" sz="2933" dirty="0" err="1"/>
              <a:t>onsedis</a:t>
            </a:r>
            <a:r>
              <a:rPr lang="de-DE" altLang="de-DE" sz="2933" dirty="0"/>
              <a:t> </a:t>
            </a:r>
            <a:r>
              <a:rPr lang="de-DE" altLang="de-DE" sz="2933" dirty="0" err="1"/>
              <a:t>aut</a:t>
            </a:r>
            <a:r>
              <a:rPr lang="de-DE" altLang="de-DE" sz="2933" dirty="0"/>
              <a:t> es </a:t>
            </a:r>
            <a:r>
              <a:rPr lang="de-DE" altLang="de-DE" sz="2933" dirty="0" err="1"/>
              <a:t>cus</a:t>
            </a:r>
            <a:r>
              <a:rPr lang="de-DE" altLang="de-DE" sz="2933" dirty="0"/>
              <a:t> </a:t>
            </a:r>
            <a:r>
              <a:rPr lang="de-DE" altLang="de-DE" sz="2933" dirty="0" err="1"/>
              <a:t>ditaese</a:t>
            </a:r>
            <a:r>
              <a:rPr lang="de-DE" altLang="de-DE" sz="2933" dirty="0"/>
              <a:t> </a:t>
            </a:r>
            <a:r>
              <a:rPr lang="de-DE" altLang="de-DE" sz="2933" dirty="0" err="1"/>
              <a:t>ndunt</a:t>
            </a:r>
            <a:r>
              <a:rPr lang="de-DE" altLang="de-DE" sz="2933" dirty="0"/>
              <a:t>, </a:t>
            </a:r>
            <a:r>
              <a:rPr lang="de-DE" altLang="de-DE" sz="2933" dirty="0" err="1"/>
              <a:t>saperiaeras</a:t>
            </a:r>
            <a:r>
              <a:rPr lang="de-DE" altLang="de-DE" sz="2933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01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21D598-7CC6-EC48-89B2-08F684AE7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0651" y="2755899"/>
            <a:ext cx="9410700" cy="3793068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24BC259-F8B0-7440-B527-03E99CF28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651" y="1137600"/>
            <a:ext cx="9410700" cy="4804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2206D-4F27-714A-8966-019CC413E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0651" y="1663700"/>
            <a:ext cx="9410700" cy="47625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67"/>
              </a:lnSpc>
              <a:spcBef>
                <a:spcPts val="0"/>
              </a:spcBef>
              <a:defRPr sz="2667"/>
            </a:lvl1pPr>
            <a:lvl2pPr>
              <a:lnSpc>
                <a:spcPts val="3467"/>
              </a:lnSpc>
              <a:spcBef>
                <a:spcPts val="0"/>
              </a:spcBef>
              <a:defRPr sz="2667"/>
            </a:lvl2pPr>
            <a:lvl3pPr>
              <a:lnSpc>
                <a:spcPts val="3467"/>
              </a:lnSpc>
              <a:spcBef>
                <a:spcPts val="0"/>
              </a:spcBef>
              <a:defRPr sz="2667"/>
            </a:lvl3pPr>
            <a:lvl4pPr>
              <a:lnSpc>
                <a:spcPts val="3467"/>
              </a:lnSpc>
              <a:spcBef>
                <a:spcPts val="0"/>
              </a:spcBef>
              <a:defRPr sz="2667"/>
            </a:lvl4pPr>
            <a:lvl5pPr>
              <a:lnSpc>
                <a:spcPts val="3467"/>
              </a:lnSpc>
              <a:spcBef>
                <a:spcPts val="0"/>
              </a:spcBef>
              <a:defRPr sz="2667"/>
            </a:lvl5pPr>
          </a:lstStyle>
          <a:p>
            <a:pPr lvl="0"/>
            <a:r>
              <a:rPr lang="de-DE" dirty="0"/>
              <a:t>Untertitel: Arial Narrow, Regular, 20pt</a:t>
            </a:r>
          </a:p>
        </p:txBody>
      </p:sp>
    </p:spTree>
    <p:extLst>
      <p:ext uri="{BB962C8B-B14F-4D97-AF65-F5344CB8AC3E}">
        <p14:creationId xmlns:p14="http://schemas.microsoft.com/office/powerpoint/2010/main" val="1186702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53E7E1E-7E2B-E542-A0EB-F79C225EB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651" y="1137600"/>
            <a:ext cx="9410700" cy="4804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1FCAEACB-FE81-344E-B884-3DC35B32C8B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390651" y="2755899"/>
            <a:ext cx="9410700" cy="379306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87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651" y="1137600"/>
            <a:ext cx="9410700" cy="4804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73508D3-50EA-7C48-8545-5F8729D5A4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0650" y="1905599"/>
            <a:ext cx="9410700" cy="4643367"/>
          </a:xfrm>
          <a:prstGeom prst="rect">
            <a:avLst/>
          </a:prstGeom>
        </p:spPr>
        <p:txBody>
          <a:bodyPr lIns="0" tIns="0" rIns="0" bIns="0"/>
          <a:lstStyle>
            <a:lvl1pPr marL="0" indent="-479988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  <a:defRPr sz="2933"/>
            </a:lvl1pPr>
            <a:lvl2pPr marL="0" marR="0" indent="-479988" algn="l" defTabSz="1219170" rtl="0" eaLnBrk="1" fontAlgn="base" latinLnBrk="0" hangingPunct="1">
              <a:lnSpc>
                <a:spcPts val="3733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933"/>
            </a:lvl2pPr>
            <a:lvl3pPr marL="476237" indent="-479988">
              <a:spcBef>
                <a:spcPts val="800"/>
              </a:spcBef>
              <a:buFont typeface="Wingdings" pitchFamily="2" charset="2"/>
              <a:buChar char="§"/>
              <a:defRPr sz="2933"/>
            </a:lvl3pPr>
            <a:lvl4pPr marL="967293" indent="-479988">
              <a:spcBef>
                <a:spcPts val="800"/>
              </a:spcBef>
              <a:buFont typeface="Wingdings" pitchFamily="2" charset="2"/>
              <a:buChar char="§"/>
              <a:defRPr sz="2933"/>
            </a:lvl4pPr>
            <a:lvl5pPr marL="1426598" indent="-479988">
              <a:spcBef>
                <a:spcPts val="800"/>
              </a:spcBef>
              <a:buFont typeface="Wingdings" pitchFamily="2" charset="2"/>
              <a:buChar char="§"/>
              <a:defRPr sz="2933"/>
            </a:lvl5pPr>
          </a:lstStyle>
          <a:p>
            <a:pPr marL="0" lvl="1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de-CH" altLang="de-DE" sz="2933" dirty="0"/>
              <a:t>Auflistung, Arial Narrow Regular 22 </a:t>
            </a:r>
            <a:r>
              <a:rPr lang="de-CH" altLang="de-DE" sz="2933" dirty="0" err="1"/>
              <a:t>pt</a:t>
            </a:r>
            <a:r>
              <a:rPr lang="de-CH" altLang="de-DE" sz="2933" dirty="0"/>
              <a:t> </a:t>
            </a:r>
          </a:p>
          <a:p>
            <a:pPr marL="0" lvl="1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de-CH" altLang="de-DE" sz="2933" dirty="0"/>
              <a:t>Zeilenabstand 28 </a:t>
            </a:r>
            <a:r>
              <a:rPr lang="de-CH" altLang="de-DE" sz="2933" dirty="0" err="1"/>
              <a:t>pt</a:t>
            </a:r>
            <a:r>
              <a:rPr lang="de-CH" altLang="de-DE" sz="2933" dirty="0"/>
              <a:t>, Abstand vor 6 </a:t>
            </a:r>
            <a:r>
              <a:rPr lang="de-CH" altLang="de-DE" sz="2933" dirty="0" err="1"/>
              <a:t>pt</a:t>
            </a:r>
            <a:endParaRPr lang="de-CH" altLang="de-DE" sz="2933" dirty="0"/>
          </a:p>
          <a:p>
            <a:pPr marL="0" lvl="1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de-CH" altLang="de-DE" sz="2933" dirty="0" err="1"/>
              <a:t>Cionsed</a:t>
            </a:r>
            <a:r>
              <a:rPr lang="de-CH" altLang="de-DE" sz="2933" dirty="0"/>
              <a:t> </a:t>
            </a:r>
            <a:r>
              <a:rPr lang="de-CH" altLang="de-DE" sz="2933" dirty="0" err="1"/>
              <a:t>dolor</a:t>
            </a:r>
            <a:r>
              <a:rPr lang="de-CH" altLang="de-DE" sz="2933" dirty="0"/>
              <a:t> in </a:t>
            </a:r>
            <a:r>
              <a:rPr lang="de-CH" altLang="de-DE" sz="2933" dirty="0" err="1"/>
              <a:t>hent</a:t>
            </a:r>
            <a:r>
              <a:rPr lang="de-CH" altLang="de-DE" sz="2933" dirty="0"/>
              <a:t> </a:t>
            </a:r>
            <a:r>
              <a:rPr lang="de-CH" altLang="de-DE" sz="2933" dirty="0" err="1"/>
              <a:t>dunt</a:t>
            </a:r>
            <a:r>
              <a:rPr lang="de-CH" altLang="de-DE" sz="2933" dirty="0"/>
              <a:t> </a:t>
            </a:r>
            <a:r>
              <a:rPr lang="de-CH" altLang="de-DE" sz="2933" dirty="0" err="1"/>
              <a:t>acip</a:t>
            </a:r>
            <a:r>
              <a:rPr lang="de-CH" altLang="de-DE" sz="2933" dirty="0"/>
              <a:t> </a:t>
            </a:r>
            <a:r>
              <a:rPr lang="de-CH" altLang="de-DE" sz="2933" dirty="0" err="1"/>
              <a:t>ea</a:t>
            </a:r>
            <a:endParaRPr lang="de-CH" altLang="de-DE" sz="2933" dirty="0"/>
          </a:p>
          <a:p>
            <a:pPr marL="0" lvl="1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de-CH" altLang="de-DE" sz="2933" dirty="0"/>
              <a:t>Duis </a:t>
            </a:r>
            <a:r>
              <a:rPr lang="de-CH" altLang="de-DE" sz="2933" dirty="0" err="1"/>
              <a:t>dunt</a:t>
            </a:r>
            <a:r>
              <a:rPr lang="de-CH" altLang="de-DE" sz="2933" dirty="0"/>
              <a:t> </a:t>
            </a:r>
            <a:r>
              <a:rPr lang="de-CH" altLang="de-DE" sz="2933" dirty="0" err="1"/>
              <a:t>wisismolum</a:t>
            </a:r>
            <a:r>
              <a:rPr lang="de-CH" altLang="de-DE" sz="2933" dirty="0"/>
              <a:t> </a:t>
            </a:r>
            <a:r>
              <a:rPr lang="de-CH" altLang="de-DE" sz="2933" dirty="0" err="1"/>
              <a:t>numsan</a:t>
            </a:r>
            <a:r>
              <a:rPr lang="de-CH" altLang="de-DE" sz="2933" dirty="0"/>
              <a:t> </a:t>
            </a:r>
            <a:r>
              <a:rPr lang="de-CH" altLang="de-DE" sz="2933" dirty="0" err="1"/>
              <a:t>utpat</a:t>
            </a:r>
            <a:r>
              <a:rPr lang="de-CH" altLang="de-DE" sz="2933" dirty="0"/>
              <a:t> </a:t>
            </a:r>
            <a:r>
              <a:rPr lang="de-CH" altLang="de-DE" sz="2933" dirty="0" err="1"/>
              <a:t>ulputat</a:t>
            </a:r>
            <a:r>
              <a:rPr lang="de-CH" altLang="de-DE" sz="2933" dirty="0"/>
              <a:t> </a:t>
            </a:r>
            <a:r>
              <a:rPr lang="de-CH" altLang="de-DE" sz="2933" dirty="0" err="1"/>
              <a:t>nim</a:t>
            </a:r>
            <a:r>
              <a:rPr lang="de-CH" altLang="de-DE" sz="2933" dirty="0"/>
              <a:t> </a:t>
            </a:r>
          </a:p>
          <a:p>
            <a:pPr marL="0" lvl="1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de-CH" altLang="de-DE" sz="2933" dirty="0" err="1"/>
              <a:t>Cionsed</a:t>
            </a:r>
            <a:r>
              <a:rPr lang="de-CH" altLang="de-DE" sz="2933" dirty="0"/>
              <a:t> </a:t>
            </a:r>
            <a:r>
              <a:rPr lang="de-CH" altLang="de-DE" sz="2933" dirty="0" err="1"/>
              <a:t>dolor</a:t>
            </a:r>
            <a:r>
              <a:rPr lang="de-CH" altLang="de-DE" sz="2933" dirty="0"/>
              <a:t> in </a:t>
            </a:r>
            <a:r>
              <a:rPr lang="de-CH" altLang="de-DE" sz="2933" dirty="0" err="1"/>
              <a:t>hent</a:t>
            </a:r>
            <a:r>
              <a:rPr lang="de-CH" altLang="de-DE" sz="2933" dirty="0"/>
              <a:t> </a:t>
            </a:r>
            <a:r>
              <a:rPr lang="de-CH" altLang="de-DE" sz="2933" dirty="0" err="1"/>
              <a:t>dunt</a:t>
            </a:r>
            <a:r>
              <a:rPr lang="de-CH" altLang="de-DE" sz="2933" dirty="0"/>
              <a:t> </a:t>
            </a:r>
            <a:r>
              <a:rPr lang="de-CH" altLang="de-DE" sz="2933" dirty="0" err="1"/>
              <a:t>acip</a:t>
            </a:r>
            <a:r>
              <a:rPr lang="de-CH" altLang="de-DE" sz="2933" dirty="0"/>
              <a:t> </a:t>
            </a:r>
            <a:r>
              <a:rPr lang="de-CH" altLang="de-DE" sz="2933" dirty="0" err="1"/>
              <a:t>ea</a:t>
            </a:r>
            <a:endParaRPr lang="de-CH" altLang="de-DE" sz="2933" dirty="0"/>
          </a:p>
          <a:p>
            <a:pPr marL="0" lvl="1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de-CH" altLang="de-DE" sz="2933" dirty="0"/>
              <a:t>Duis </a:t>
            </a:r>
            <a:r>
              <a:rPr lang="de-CH" altLang="de-DE" sz="2933" dirty="0" err="1"/>
              <a:t>dunt</a:t>
            </a:r>
            <a:r>
              <a:rPr lang="de-CH" altLang="de-DE" sz="2933" dirty="0"/>
              <a:t> </a:t>
            </a:r>
            <a:r>
              <a:rPr lang="de-CH" altLang="de-DE" sz="2933" dirty="0" err="1"/>
              <a:t>wisismolum</a:t>
            </a:r>
            <a:r>
              <a:rPr lang="de-CH" altLang="de-DE" sz="2933" dirty="0"/>
              <a:t> </a:t>
            </a:r>
            <a:r>
              <a:rPr lang="de-CH" altLang="de-DE" sz="2933" dirty="0" err="1"/>
              <a:t>numsan</a:t>
            </a:r>
            <a:r>
              <a:rPr lang="de-CH" altLang="de-DE" sz="2933" dirty="0"/>
              <a:t> </a:t>
            </a:r>
            <a:r>
              <a:rPr lang="de-CH" altLang="de-DE" sz="2933" dirty="0" err="1"/>
              <a:t>utpat</a:t>
            </a:r>
            <a:r>
              <a:rPr lang="de-CH" altLang="de-DE" sz="2933" dirty="0"/>
              <a:t> </a:t>
            </a:r>
            <a:r>
              <a:rPr lang="de-CH" altLang="de-DE" sz="2933" dirty="0" err="1"/>
              <a:t>ulputat</a:t>
            </a:r>
            <a:r>
              <a:rPr lang="de-CH" altLang="de-DE" sz="2933" dirty="0"/>
              <a:t> </a:t>
            </a:r>
            <a:r>
              <a:rPr lang="de-CH" altLang="de-DE" sz="2933" dirty="0" err="1"/>
              <a:t>nim</a:t>
            </a:r>
            <a:r>
              <a:rPr lang="de-CH" altLang="de-DE" sz="2933" dirty="0"/>
              <a:t> </a:t>
            </a:r>
          </a:p>
          <a:p>
            <a:pPr marL="0" lvl="1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de-CH" altLang="de-DE" sz="2933" dirty="0" err="1"/>
              <a:t>Cionsed</a:t>
            </a:r>
            <a:r>
              <a:rPr lang="de-CH" altLang="de-DE" sz="2933" dirty="0"/>
              <a:t> </a:t>
            </a:r>
            <a:r>
              <a:rPr lang="de-CH" altLang="de-DE" sz="2933" dirty="0" err="1"/>
              <a:t>dolor</a:t>
            </a:r>
            <a:r>
              <a:rPr lang="de-CH" altLang="de-DE" sz="2933" dirty="0"/>
              <a:t> in </a:t>
            </a:r>
            <a:r>
              <a:rPr lang="de-CH" altLang="de-DE" sz="2933" dirty="0" err="1"/>
              <a:t>hent</a:t>
            </a:r>
            <a:r>
              <a:rPr lang="de-CH" altLang="de-DE" sz="2933" dirty="0"/>
              <a:t> </a:t>
            </a:r>
            <a:r>
              <a:rPr lang="de-CH" altLang="de-DE" sz="2933" dirty="0" err="1"/>
              <a:t>dunt</a:t>
            </a:r>
            <a:r>
              <a:rPr lang="de-CH" altLang="de-DE" sz="2933" dirty="0"/>
              <a:t> </a:t>
            </a:r>
            <a:r>
              <a:rPr lang="de-CH" altLang="de-DE" sz="2933" dirty="0" err="1"/>
              <a:t>acip</a:t>
            </a:r>
            <a:r>
              <a:rPr lang="de-CH" altLang="de-DE" sz="2933" dirty="0"/>
              <a:t> </a:t>
            </a:r>
            <a:r>
              <a:rPr lang="de-CH" altLang="de-DE" sz="2933" dirty="0" err="1"/>
              <a:t>ea</a:t>
            </a:r>
            <a:endParaRPr lang="de-CH" altLang="de-DE" sz="2933" dirty="0"/>
          </a:p>
          <a:p>
            <a:pPr marL="0" lvl="1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de-CH" altLang="de-DE" sz="2933" dirty="0"/>
              <a:t>Duis </a:t>
            </a:r>
            <a:r>
              <a:rPr lang="de-CH" altLang="de-DE" sz="2933" dirty="0" err="1"/>
              <a:t>dunt</a:t>
            </a:r>
            <a:r>
              <a:rPr lang="de-CH" altLang="de-DE" sz="2933" dirty="0"/>
              <a:t> </a:t>
            </a:r>
            <a:r>
              <a:rPr lang="de-CH" altLang="de-DE" sz="2933" dirty="0" err="1"/>
              <a:t>wisismolum</a:t>
            </a:r>
            <a:r>
              <a:rPr lang="de-CH" altLang="de-DE" sz="2933" dirty="0"/>
              <a:t> </a:t>
            </a:r>
            <a:r>
              <a:rPr lang="de-CH" altLang="de-DE" sz="2933" dirty="0" err="1"/>
              <a:t>numsan</a:t>
            </a:r>
            <a:r>
              <a:rPr lang="de-CH" altLang="de-DE" sz="2933" dirty="0"/>
              <a:t> </a:t>
            </a:r>
            <a:r>
              <a:rPr lang="de-CH" altLang="de-DE" sz="2933" dirty="0" err="1"/>
              <a:t>utpat</a:t>
            </a:r>
            <a:r>
              <a:rPr lang="de-CH" altLang="de-DE" sz="2933" dirty="0"/>
              <a:t> </a:t>
            </a:r>
            <a:r>
              <a:rPr lang="de-CH" altLang="de-DE" sz="2933" dirty="0" err="1"/>
              <a:t>ulputat</a:t>
            </a:r>
            <a:r>
              <a:rPr lang="de-CH" altLang="de-DE" sz="2933" dirty="0"/>
              <a:t> </a:t>
            </a:r>
            <a:r>
              <a:rPr lang="de-CH" altLang="de-DE" sz="2933" dirty="0" err="1"/>
              <a:t>nim</a:t>
            </a:r>
            <a:r>
              <a:rPr lang="de-CH" altLang="de-DE" sz="2933" dirty="0"/>
              <a:t> </a:t>
            </a:r>
          </a:p>
          <a:p>
            <a:pPr marL="0" lvl="1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endParaRPr lang="de-CH" altLang="de-DE" sz="2933" dirty="0"/>
          </a:p>
          <a:p>
            <a:pPr marL="0" lvl="1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endParaRPr lang="de-CH" altLang="de-DE" sz="2933" dirty="0"/>
          </a:p>
          <a:p>
            <a:pPr marL="0" lvl="1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endParaRPr lang="de-CH" altLang="de-DE" sz="2933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altLang="de-DE" sz="2933" dirty="0"/>
          </a:p>
        </p:txBody>
      </p:sp>
    </p:spTree>
    <p:extLst>
      <p:ext uri="{BB962C8B-B14F-4D97-AF65-F5344CB8AC3E}">
        <p14:creationId xmlns:p14="http://schemas.microsoft.com/office/powerpoint/2010/main" val="78345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723E1C-DA42-6143-BC81-64ACCDC6FD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651" y="1137600"/>
            <a:ext cx="9410700" cy="4804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9F324564-6CDE-974F-8265-61158AC5E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0650" y="1905599"/>
            <a:ext cx="9410700" cy="4643367"/>
          </a:xfrm>
          <a:prstGeom prst="rect">
            <a:avLst/>
          </a:prstGeom>
        </p:spPr>
        <p:txBody>
          <a:bodyPr lIns="0" tIns="0" rIns="0" bIns="0"/>
          <a:lstStyle>
            <a:lvl1pPr marL="0" indent="-479988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  <a:defRPr sz="2933"/>
            </a:lvl1pPr>
            <a:lvl2pPr marL="0" indent="-479988" eaLnBrk="1" hangingPunct="1">
              <a:lnSpc>
                <a:spcPts val="3733"/>
              </a:lnSpc>
              <a:spcBef>
                <a:spcPts val="800"/>
              </a:spcBef>
              <a:buFont typeface="Arial Narrow" panose="020B0606020202030204" pitchFamily="34" charset="0"/>
              <a:buAutoNum type="arabicPeriod"/>
              <a:defRPr sz="2933"/>
            </a:lvl2pPr>
            <a:lvl3pPr marL="959976" marR="0" indent="-479988" algn="l" defTabSz="1219170" rtl="0" eaLnBrk="1" fontAlgn="base" latinLnBrk="0" hangingPunct="1">
              <a:lnSpc>
                <a:spcPts val="3733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933"/>
            </a:lvl3pPr>
            <a:lvl4pPr marL="967293" indent="-479988">
              <a:spcBef>
                <a:spcPts val="800"/>
              </a:spcBef>
              <a:buFont typeface="Wingdings" pitchFamily="2" charset="2"/>
              <a:buChar char="§"/>
              <a:defRPr sz="2933"/>
            </a:lvl4pPr>
            <a:lvl5pPr marL="1426598" indent="-479988">
              <a:spcBef>
                <a:spcPts val="800"/>
              </a:spcBef>
              <a:buFont typeface="Wingdings" pitchFamily="2" charset="2"/>
              <a:buChar char="§"/>
              <a:defRPr sz="2933"/>
            </a:lvl5pPr>
          </a:lstStyle>
          <a:p>
            <a:pPr marL="0" lvl="1" eaLnBrk="1" hangingPunct="1">
              <a:lnSpc>
                <a:spcPts val="3733"/>
              </a:lnSpc>
              <a:spcBef>
                <a:spcPts val="8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933" dirty="0"/>
              <a:t>Aufzählung erste Stufe, Arial Narrow Regular 22 </a:t>
            </a:r>
            <a:r>
              <a:rPr lang="de-CH" altLang="de-DE" sz="2933" dirty="0" err="1"/>
              <a:t>pt</a:t>
            </a:r>
            <a:r>
              <a:rPr lang="de-CH" altLang="de-DE" sz="2933" dirty="0"/>
              <a:t> </a:t>
            </a:r>
          </a:p>
          <a:p>
            <a:pPr lvl="2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de-CH" altLang="de-DE" sz="2933" dirty="0"/>
              <a:t>Auflistung zweite Stufe, Arial Narrow Regular 22 </a:t>
            </a:r>
            <a:r>
              <a:rPr lang="de-CH" altLang="de-DE" sz="2933" dirty="0" err="1"/>
              <a:t>pt</a:t>
            </a:r>
            <a:endParaRPr lang="de-CH" altLang="de-DE" sz="2933" dirty="0"/>
          </a:p>
          <a:p>
            <a:pPr lvl="2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de-CH" altLang="de-DE" sz="2933" dirty="0"/>
              <a:t>Zeilenabstand 28 </a:t>
            </a:r>
            <a:r>
              <a:rPr lang="de-CH" altLang="de-DE" sz="2933" dirty="0" err="1"/>
              <a:t>pt</a:t>
            </a:r>
            <a:r>
              <a:rPr lang="de-CH" altLang="de-DE" sz="2933" dirty="0"/>
              <a:t>, Abstand vor 6 </a:t>
            </a:r>
            <a:r>
              <a:rPr lang="de-CH" altLang="de-DE" sz="2933" dirty="0" err="1"/>
              <a:t>pt</a:t>
            </a:r>
            <a:endParaRPr lang="de-CH" altLang="de-DE" sz="2933" dirty="0"/>
          </a:p>
          <a:p>
            <a:pPr marL="0" lvl="1" eaLnBrk="1" hangingPunct="1">
              <a:lnSpc>
                <a:spcPts val="3733"/>
              </a:lnSpc>
              <a:spcBef>
                <a:spcPts val="8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933" dirty="0"/>
              <a:t>Aufzählung erste Stufe, Arial Narrow Regular 22 </a:t>
            </a:r>
            <a:r>
              <a:rPr lang="de-CH" altLang="de-DE" sz="2933" dirty="0" err="1"/>
              <a:t>pt</a:t>
            </a:r>
            <a:endParaRPr lang="de-CH" altLang="de-DE" sz="2933" dirty="0"/>
          </a:p>
          <a:p>
            <a:pPr lvl="2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de-CH" altLang="de-DE" sz="2933" dirty="0"/>
              <a:t>Aufzählung zweite Stufe, Arial Narrow Regular 22 </a:t>
            </a:r>
            <a:r>
              <a:rPr lang="de-CH" altLang="de-DE" sz="2933" dirty="0" err="1"/>
              <a:t>pt</a:t>
            </a:r>
            <a:endParaRPr lang="de-CH" altLang="de-DE" sz="2933" dirty="0"/>
          </a:p>
          <a:p>
            <a:pPr marL="0" lvl="1" eaLnBrk="1" hangingPunct="1">
              <a:lnSpc>
                <a:spcPts val="3733"/>
              </a:lnSpc>
              <a:spcBef>
                <a:spcPts val="8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933" dirty="0"/>
              <a:t>Aufzählung erste Stufe, Arial Narrow Regular 22 </a:t>
            </a:r>
            <a:r>
              <a:rPr lang="de-CH" altLang="de-DE" sz="2933" dirty="0" err="1"/>
              <a:t>pt</a:t>
            </a:r>
            <a:endParaRPr lang="de-CH" altLang="de-DE" sz="2933" dirty="0"/>
          </a:p>
          <a:p>
            <a:pPr lvl="2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de-CH" altLang="de-DE" sz="2933" dirty="0"/>
              <a:t>Aufzählung zweite Stufe, Arial Narrow Regular 22 </a:t>
            </a:r>
            <a:r>
              <a:rPr lang="de-CH" altLang="de-DE" sz="2933" dirty="0" err="1"/>
              <a:t>pt</a:t>
            </a:r>
            <a:endParaRPr lang="de-CH" altLang="de-DE" sz="2933" dirty="0"/>
          </a:p>
          <a:p>
            <a:pPr marL="959976" marR="0" lvl="2" indent="-479988" algn="l" defTabSz="1219170" rtl="0" eaLnBrk="1" fontAlgn="base" latinLnBrk="0" hangingPunct="1">
              <a:lnSpc>
                <a:spcPts val="3733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CH" altLang="de-DE" sz="2933" dirty="0"/>
              <a:t>Zeilenabstand 28 </a:t>
            </a:r>
            <a:r>
              <a:rPr lang="de-CH" altLang="de-DE" sz="2933" dirty="0" err="1"/>
              <a:t>pt</a:t>
            </a:r>
            <a:r>
              <a:rPr lang="de-CH" altLang="de-DE" sz="2933" dirty="0"/>
              <a:t>, Abstand vor 6 </a:t>
            </a:r>
            <a:r>
              <a:rPr lang="de-CH" altLang="de-DE" sz="2933" dirty="0" err="1"/>
              <a:t>pt</a:t>
            </a:r>
            <a:endParaRPr lang="de-CH" altLang="de-DE" sz="2933" dirty="0"/>
          </a:p>
          <a:p>
            <a:pPr lvl="2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endParaRPr lang="de-CH" altLang="de-DE" sz="2933" dirty="0"/>
          </a:p>
        </p:txBody>
      </p:sp>
    </p:spTree>
    <p:extLst>
      <p:ext uri="{BB962C8B-B14F-4D97-AF65-F5344CB8AC3E}">
        <p14:creationId xmlns:p14="http://schemas.microsoft.com/office/powerpoint/2010/main" val="241104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BD2786-C841-3845-A0A8-FB8E4C2F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651" y="1137600"/>
            <a:ext cx="9410700" cy="4804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83B42E6-0570-7544-9CBC-AC8C4A653A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0650" y="1905601"/>
            <a:ext cx="9410700" cy="4643367"/>
          </a:xfrm>
          <a:prstGeom prst="rect">
            <a:avLst/>
          </a:prstGeom>
        </p:spPr>
        <p:txBody>
          <a:bodyPr lIns="0" tIns="0" rIns="0" bIns="0"/>
          <a:lstStyle>
            <a:lvl1pPr marL="0" indent="-479988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  <a:defRPr sz="2933"/>
            </a:lvl1pPr>
            <a:lvl2pPr marL="0" indent="-479988" eaLnBrk="1" hangingPunct="1">
              <a:lnSpc>
                <a:spcPts val="3733"/>
              </a:lnSpc>
              <a:spcBef>
                <a:spcPts val="800"/>
              </a:spcBef>
              <a:buFont typeface="+mj-lt"/>
              <a:buNone/>
              <a:defRPr sz="2933"/>
            </a:lvl2pPr>
            <a:lvl3pPr marL="0" indent="-479988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  <a:defRPr sz="2933"/>
            </a:lvl3pPr>
            <a:lvl4pPr marL="967293" indent="-479988">
              <a:spcBef>
                <a:spcPts val="800"/>
              </a:spcBef>
              <a:buFont typeface="Wingdings" pitchFamily="2" charset="2"/>
              <a:buChar char="§"/>
              <a:defRPr sz="2933"/>
            </a:lvl4pPr>
            <a:lvl5pPr marL="1426598" indent="-479988">
              <a:spcBef>
                <a:spcPts val="800"/>
              </a:spcBef>
              <a:buFont typeface="Wingdings" pitchFamily="2" charset="2"/>
              <a:buChar char="§"/>
              <a:defRPr sz="2933"/>
            </a:lvl5pPr>
          </a:lstStyle>
          <a:p>
            <a:pPr marL="0" lvl="1" eaLnBrk="1" hangingPunct="1">
              <a:lnSpc>
                <a:spcPts val="3733"/>
              </a:lnSpc>
              <a:spcBef>
                <a:spcPts val="800"/>
              </a:spcBef>
              <a:buFont typeface="+mj-lt"/>
              <a:buNone/>
            </a:pPr>
            <a:r>
              <a:rPr lang="de-CH" altLang="de-DE" sz="2933" dirty="0"/>
              <a:t>Aufzählung erste Stufe, Arial Narrow Regular 22 </a:t>
            </a:r>
            <a:r>
              <a:rPr lang="de-CH" altLang="de-DE" sz="2933" dirty="0" err="1"/>
              <a:t>pt</a:t>
            </a:r>
            <a:r>
              <a:rPr lang="de-CH" altLang="de-DE" sz="2933" dirty="0"/>
              <a:t> </a:t>
            </a:r>
          </a:p>
          <a:p>
            <a:pPr marL="0" lvl="2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de-CH" altLang="de-DE" sz="2933" dirty="0"/>
              <a:t>Auflistung zweite Stufe, Arial Narrow Regular 22 </a:t>
            </a:r>
            <a:r>
              <a:rPr lang="de-CH" altLang="de-DE" sz="2933" dirty="0" err="1"/>
              <a:t>pt</a:t>
            </a:r>
            <a:endParaRPr lang="de-CH" altLang="de-DE" sz="2933" dirty="0"/>
          </a:p>
          <a:p>
            <a:pPr marL="0" lvl="2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de-CH" altLang="de-DE" sz="2933" dirty="0"/>
              <a:t>Zeilenabstand 28 </a:t>
            </a:r>
            <a:r>
              <a:rPr lang="de-CH" altLang="de-DE" sz="2933" dirty="0" err="1"/>
              <a:t>pt</a:t>
            </a:r>
            <a:r>
              <a:rPr lang="de-CH" altLang="de-DE" sz="2933" dirty="0"/>
              <a:t>, Abstand vor 6 </a:t>
            </a:r>
            <a:r>
              <a:rPr lang="de-CH" altLang="de-DE" sz="2933" dirty="0" err="1"/>
              <a:t>pt</a:t>
            </a:r>
            <a:endParaRPr lang="de-CH" altLang="de-DE" sz="2933" dirty="0"/>
          </a:p>
          <a:p>
            <a:pPr marL="0" lvl="1" eaLnBrk="1" hangingPunct="1">
              <a:lnSpc>
                <a:spcPts val="3733"/>
              </a:lnSpc>
              <a:spcBef>
                <a:spcPts val="800"/>
              </a:spcBef>
              <a:buFont typeface="+mj-lt"/>
              <a:buNone/>
            </a:pPr>
            <a:r>
              <a:rPr lang="de-CH" altLang="de-DE" sz="2933" dirty="0"/>
              <a:t>Aufzählung erste Stufe, Arial Narrow Regular 22 </a:t>
            </a:r>
            <a:r>
              <a:rPr lang="de-CH" altLang="de-DE" sz="2933" dirty="0" err="1"/>
              <a:t>pt</a:t>
            </a:r>
            <a:endParaRPr lang="de-CH" altLang="de-DE" sz="2933" dirty="0"/>
          </a:p>
          <a:p>
            <a:pPr marL="0" lvl="2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de-CH" altLang="de-DE" sz="2933" dirty="0"/>
              <a:t>Aufzählung zweite Stufe, Arial Narrow Regular 22 </a:t>
            </a:r>
            <a:r>
              <a:rPr lang="de-CH" altLang="de-DE" sz="2933" dirty="0" err="1"/>
              <a:t>pt</a:t>
            </a:r>
            <a:endParaRPr lang="de-CH" altLang="de-DE" sz="2933" dirty="0"/>
          </a:p>
          <a:p>
            <a:pPr marL="0" lvl="1" eaLnBrk="1" hangingPunct="1">
              <a:lnSpc>
                <a:spcPts val="3733"/>
              </a:lnSpc>
              <a:spcBef>
                <a:spcPts val="800"/>
              </a:spcBef>
              <a:buFont typeface="+mj-lt"/>
              <a:buNone/>
            </a:pPr>
            <a:r>
              <a:rPr lang="de-CH" altLang="de-DE" sz="2933" dirty="0"/>
              <a:t>Aufzählung erste Stufe, Arial Narrow Regular 22 </a:t>
            </a:r>
            <a:r>
              <a:rPr lang="de-CH" altLang="de-DE" sz="2933" dirty="0" err="1"/>
              <a:t>pt</a:t>
            </a:r>
            <a:r>
              <a:rPr lang="de-CH" altLang="de-DE" sz="2933" dirty="0"/>
              <a:t> </a:t>
            </a:r>
          </a:p>
          <a:p>
            <a:pPr marL="0" lvl="2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de-CH" altLang="de-DE" sz="2933" dirty="0"/>
              <a:t>Auflistung zweite Stufe, Arial Narrow Regular 22 </a:t>
            </a:r>
            <a:r>
              <a:rPr lang="de-CH" altLang="de-DE" sz="2933" dirty="0" err="1"/>
              <a:t>pt</a:t>
            </a:r>
            <a:endParaRPr lang="de-CH" altLang="de-DE" sz="2933" dirty="0"/>
          </a:p>
          <a:p>
            <a:pPr marL="0" lvl="2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de-CH" altLang="de-DE" sz="2933" dirty="0"/>
              <a:t>Zeilenabstand 28 </a:t>
            </a:r>
            <a:r>
              <a:rPr lang="de-CH" altLang="de-DE" sz="2933" dirty="0" err="1"/>
              <a:t>pt</a:t>
            </a:r>
            <a:r>
              <a:rPr lang="de-CH" altLang="de-DE" sz="2933" dirty="0"/>
              <a:t>, Abstand vor 6 </a:t>
            </a:r>
            <a:r>
              <a:rPr lang="de-CH" altLang="de-DE" sz="2933" dirty="0" err="1"/>
              <a:t>pt</a:t>
            </a:r>
            <a:endParaRPr lang="de-CH" altLang="de-DE" sz="2933" dirty="0"/>
          </a:p>
          <a:p>
            <a:pPr marL="0" lvl="2" eaLnBrk="1" hangingPunct="1">
              <a:lnSpc>
                <a:spcPts val="3733"/>
              </a:lnSpc>
              <a:spcBef>
                <a:spcPts val="800"/>
              </a:spcBef>
              <a:buFont typeface="Wingdings" pitchFamily="2" charset="2"/>
              <a:buChar char="§"/>
            </a:pPr>
            <a:endParaRPr lang="de-CH" altLang="de-DE" sz="2933" dirty="0"/>
          </a:p>
        </p:txBody>
      </p:sp>
    </p:spTree>
    <p:extLst>
      <p:ext uri="{BB962C8B-B14F-4D97-AF65-F5344CB8AC3E}">
        <p14:creationId xmlns:p14="http://schemas.microsoft.com/office/powerpoint/2010/main" val="309005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AF728425-F290-9A44-A500-0F83BBD3A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0651" y="1989666"/>
            <a:ext cx="4561416" cy="45593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6EBE8FA-29A9-274C-8CB9-1D21D09ED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9934" y="1905599"/>
            <a:ext cx="5281084" cy="4643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467"/>
              </a:lnSpc>
              <a:spcBef>
                <a:spcPts val="0"/>
              </a:spcBef>
              <a:defRPr sz="2667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br>
              <a:rPr lang="de-DE" dirty="0"/>
            </a:b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wisismolu</a:t>
            </a:r>
            <a:r>
              <a:rPr lang="de-DE" dirty="0"/>
              <a:t> 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nummnulput</a:t>
            </a:r>
            <a:r>
              <a:rPr lang="de-DE" dirty="0"/>
              <a:t> </a:t>
            </a:r>
            <a:r>
              <a:rPr lang="de-DE" dirty="0" err="1"/>
              <a:t>admagnisa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auguerer</a:t>
            </a:r>
            <a:r>
              <a:rPr lang="de-DE" dirty="0"/>
              <a:t> </a:t>
            </a:r>
            <a:r>
              <a:rPr lang="de-DE" dirty="0" err="1"/>
              <a:t>deranumaser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wisismoilui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651" y="1137600"/>
            <a:ext cx="9410700" cy="4804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517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6EBE8FA-29A9-274C-8CB9-1D21D09ED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9934" y="1905600"/>
            <a:ext cx="5281084" cy="22430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467"/>
              </a:lnSpc>
              <a:spcBef>
                <a:spcPts val="0"/>
              </a:spcBef>
              <a:defRPr sz="2667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br>
              <a:rPr lang="de-DE" dirty="0"/>
            </a:b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651" y="1137600"/>
            <a:ext cx="9410700" cy="4804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AB261291-6530-E949-9066-3AB03CA99C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90651" y="1989667"/>
            <a:ext cx="4561416" cy="2159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710E9A2-D149-9E43-ABEE-6BD30FA77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90651" y="4389967"/>
            <a:ext cx="4561416" cy="2159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CC57144B-971A-7D48-A814-E6EADD0625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9934" y="4305900"/>
            <a:ext cx="5281084" cy="22430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467"/>
              </a:lnSpc>
              <a:spcBef>
                <a:spcPts val="0"/>
              </a:spcBef>
              <a:defRPr sz="2667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br>
              <a:rPr lang="de-DE" dirty="0"/>
            </a:b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048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logo_zug_rgb_1mm">
            <a:extLst>
              <a:ext uri="{FF2B5EF4-FFF2-40B4-BE49-F238E27FC236}">
                <a16:creationId xmlns:a16="http://schemas.microsoft.com/office/drawing/2014/main" id="{38B73F7B-5651-7642-B8BB-A3AE0D14F5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9" y="298788"/>
            <a:ext cx="1500357" cy="3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6="http://schemas.microsoft.com/office/drawing/2014/main" xmlns:p15="http://schemas.microsoft.com/office/powerpoint/2012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6="http://schemas.microsoft.com/office/drawing/2014/main" xmlns:p15="http://schemas.microsoft.com/office/powerpoint/2012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03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457189" indent="-457189" algn="l" rtl="0" eaLnBrk="0" fontAlgn="base" hangingPunct="0">
        <a:lnSpc>
          <a:spcPts val="4267"/>
        </a:lnSpc>
        <a:spcBef>
          <a:spcPts val="2133"/>
        </a:spcBef>
        <a:spcAft>
          <a:spcPct val="0"/>
        </a:spcAft>
        <a:defRPr sz="3467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74121" indent="-472006" algn="l" rtl="0" eaLnBrk="0" fontAlgn="base" hangingPunct="0">
        <a:lnSpc>
          <a:spcPts val="4267"/>
        </a:lnSpc>
        <a:spcBef>
          <a:spcPts val="2133"/>
        </a:spcBef>
        <a:spcAft>
          <a:spcPct val="0"/>
        </a:spcAft>
        <a:buFont typeface="Wingdings" pitchFamily="2" charset="2"/>
        <a:buChar char="§"/>
        <a:defRPr sz="3467">
          <a:solidFill>
            <a:schemeClr val="tx1"/>
          </a:solidFill>
          <a:latin typeface="+mn-lt"/>
          <a:ea typeface="Arial" charset="0"/>
          <a:cs typeface="+mn-cs"/>
        </a:defRPr>
      </a:lvl2pPr>
      <a:lvl3pPr marL="965176" indent="-488938" algn="l" rtl="0" eaLnBrk="0" fontAlgn="base" hangingPunct="0">
        <a:lnSpc>
          <a:spcPts val="4267"/>
        </a:lnSpc>
        <a:spcBef>
          <a:spcPts val="2133"/>
        </a:spcBef>
        <a:spcAft>
          <a:spcPct val="0"/>
        </a:spcAft>
        <a:buFont typeface="Wingdings" pitchFamily="2" charset="2"/>
        <a:buChar char="§"/>
        <a:defRPr sz="3467">
          <a:solidFill>
            <a:schemeClr val="tx1"/>
          </a:solidFill>
          <a:latin typeface="+mn-lt"/>
          <a:ea typeface="Arial" charset="0"/>
          <a:cs typeface="+mn-cs"/>
        </a:defRPr>
      </a:lvl3pPr>
      <a:lvl4pPr marL="1424482" indent="-457189" algn="l" rtl="0" eaLnBrk="0" fontAlgn="base" hangingPunct="0">
        <a:lnSpc>
          <a:spcPts val="4267"/>
        </a:lnSpc>
        <a:spcBef>
          <a:spcPts val="2133"/>
        </a:spcBef>
        <a:spcAft>
          <a:spcPct val="0"/>
        </a:spcAft>
        <a:buFont typeface="Wingdings" pitchFamily="2" charset="2"/>
        <a:buChar char="§"/>
        <a:defRPr sz="3467">
          <a:solidFill>
            <a:schemeClr val="tx1"/>
          </a:solidFill>
          <a:latin typeface="+mn-lt"/>
          <a:ea typeface="Arial" charset="0"/>
          <a:cs typeface="+mn-cs"/>
        </a:defRPr>
      </a:lvl4pPr>
      <a:lvl5pPr marL="1932469" indent="-505871" algn="l" rtl="0" eaLnBrk="0" fontAlgn="base" hangingPunct="0">
        <a:lnSpc>
          <a:spcPts val="4267"/>
        </a:lnSpc>
        <a:spcBef>
          <a:spcPts val="2133"/>
        </a:spcBef>
        <a:spcAft>
          <a:spcPct val="0"/>
        </a:spcAft>
        <a:buFont typeface="Wingdings" pitchFamily="2" charset="2"/>
        <a:buChar char="§"/>
        <a:defRPr sz="3467">
          <a:solidFill>
            <a:schemeClr val="tx1"/>
          </a:solidFill>
          <a:latin typeface="+mn-lt"/>
          <a:ea typeface="Arial" charset="0"/>
          <a:cs typeface="+mn-cs"/>
        </a:defRPr>
      </a:lvl5pPr>
      <a:lvl6pPr marL="2529354" indent="-493172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3467">
          <a:solidFill>
            <a:schemeClr val="tx1"/>
          </a:solidFill>
          <a:latin typeface="+mn-lt"/>
          <a:cs typeface="+mn-cs"/>
        </a:defRPr>
      </a:lvl6pPr>
      <a:lvl7pPr marL="3138939" indent="-493172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3467">
          <a:solidFill>
            <a:schemeClr val="tx1"/>
          </a:solidFill>
          <a:latin typeface="+mn-lt"/>
          <a:cs typeface="+mn-cs"/>
        </a:defRPr>
      </a:lvl7pPr>
      <a:lvl8pPr marL="3748524" indent="-493172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3467">
          <a:solidFill>
            <a:schemeClr val="tx1"/>
          </a:solidFill>
          <a:latin typeface="+mn-lt"/>
          <a:cs typeface="+mn-cs"/>
        </a:defRPr>
      </a:lvl8pPr>
      <a:lvl9pPr marL="4358108" indent="-493172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34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>
          <p15:clr>
            <a:srgbClr val="F26B43"/>
          </p15:clr>
        </p15:guide>
        <p15:guide id="2" orient="horz" pos="146">
          <p15:clr>
            <a:srgbClr val="F26B43"/>
          </p15:clr>
        </p15:guide>
        <p15:guide id="3" orient="horz" pos="577">
          <p15:clr>
            <a:srgbClr val="F26B43"/>
          </p15:clr>
        </p15:guide>
        <p15:guide id="5" orient="horz" pos="940">
          <p15:clr>
            <a:srgbClr val="F26B43"/>
          </p15:clr>
        </p15:guide>
        <p15:guide id="6" orient="horz" pos="1302">
          <p15:clr>
            <a:srgbClr val="F26B43"/>
          </p15:clr>
        </p15:guide>
        <p15:guide id="11" pos="2812">
          <p15:clr>
            <a:srgbClr val="F26B43"/>
          </p15:clr>
        </p15:guide>
        <p15:guide id="12" pos="2948">
          <p15:clr>
            <a:srgbClr val="F26B43"/>
          </p15:clr>
        </p15:guide>
        <p15:guide id="13" pos="5103">
          <p15:clr>
            <a:srgbClr val="F26B43"/>
          </p15:clr>
        </p15:guide>
        <p15:guide id="14" pos="5443">
          <p15:clr>
            <a:srgbClr val="F26B43"/>
          </p15:clr>
        </p15:guide>
        <p15:guide id="15" orient="horz" pos="3094">
          <p15:clr>
            <a:srgbClr val="F26B43"/>
          </p15:clr>
        </p15:guide>
        <p15:guide id="16" orient="horz" pos="2074">
          <p15:clr>
            <a:srgbClr val="F26B43"/>
          </p15:clr>
        </p15:guide>
        <p15:guide id="17" orient="horz" pos="1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2E6D90-A42D-44FA-BA83-5D07FEAEC1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0651" y="773533"/>
            <a:ext cx="9410700" cy="480483"/>
          </a:xfrm>
        </p:spPr>
        <p:txBody>
          <a:bodyPr/>
          <a:lstStyle/>
          <a:p>
            <a:r>
              <a:rPr lang="de-CH" dirty="0" err="1"/>
              <a:t>Stability</a:t>
            </a:r>
            <a:r>
              <a:rPr lang="de-CH" dirty="0"/>
              <a:t> and </a:t>
            </a:r>
            <a:r>
              <a:rPr lang="de-CH" dirty="0" err="1"/>
              <a:t>growth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23AC18-712C-43FB-B2A9-AEB83633D3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0651" y="1441101"/>
            <a:ext cx="10480507" cy="4643367"/>
          </a:xfrm>
        </p:spPr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667" dirty="0"/>
              <a:t>For many decades about 75% conservative voters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667" dirty="0"/>
              <a:t>Multiparty political system = long-standing tradition and stability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667" dirty="0"/>
              <a:t>Long-term fiscal and tax policy (net equity / long-term decreasing tax rates)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667" dirty="0"/>
              <a:t>Expansion of established and dynamic growth of new companies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667" dirty="0"/>
              <a:t>Planning reliability and legal certainty</a:t>
            </a:r>
          </a:p>
        </p:txBody>
      </p:sp>
      <p:pic>
        <p:nvPicPr>
          <p:cNvPr id="4" name="Picture 12" descr="C:\Users\HAFL\Downloads\AB070411-N-158.jpg">
            <a:extLst>
              <a:ext uri="{FF2B5EF4-FFF2-40B4-BE49-F238E27FC236}">
                <a16:creationId xmlns:a16="http://schemas.microsoft.com/office/drawing/2014/main" id="{48C8BCF1-61BD-4643-88E5-B68DCA320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64" b="31747"/>
          <a:stretch>
            <a:fillRect/>
          </a:stretch>
        </p:blipFill>
        <p:spPr bwMode="auto">
          <a:xfrm>
            <a:off x="1" y="4182534"/>
            <a:ext cx="12191999" cy="267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474017"/>
      </p:ext>
    </p:extLst>
  </p:cSld>
  <p:clrMapOvr>
    <a:masterClrMapping/>
  </p:clrMapOvr>
</p:sld>
</file>

<file path=ppt/theme/theme1.xml><?xml version="1.0" encoding="utf-8"?>
<a:theme xmlns:a="http://schemas.openxmlformats.org/drawingml/2006/main" name="Inhaltsfolien">
  <a:themeElements>
    <a:clrScheme name="Standarddesign 1">
      <a:dk1>
        <a:srgbClr val="000000"/>
      </a:dk1>
      <a:lt1>
        <a:srgbClr val="FFFFFF"/>
      </a:lt1>
      <a:dk2>
        <a:srgbClr val="B2B2B2"/>
      </a:dk2>
      <a:lt2>
        <a:srgbClr val="C3375A"/>
      </a:lt2>
      <a:accent1>
        <a:srgbClr val="0070B8"/>
      </a:accent1>
      <a:accent2>
        <a:srgbClr val="EBD21E"/>
      </a:accent2>
      <a:accent3>
        <a:srgbClr val="FFFFFF"/>
      </a:accent3>
      <a:accent4>
        <a:srgbClr val="000000"/>
      </a:accent4>
      <a:accent5>
        <a:srgbClr val="AABBD8"/>
      </a:accent5>
      <a:accent6>
        <a:srgbClr val="D5BE1A"/>
      </a:accent6>
      <a:hlink>
        <a:srgbClr val="AACD4B"/>
      </a:hlink>
      <a:folHlink>
        <a:srgbClr val="2D9B6E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B2B2B2"/>
        </a:dk2>
        <a:lt2>
          <a:srgbClr val="C3375A"/>
        </a:lt2>
        <a:accent1>
          <a:srgbClr val="0070B8"/>
        </a:accent1>
        <a:accent2>
          <a:srgbClr val="EBD21E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D5BE1A"/>
        </a:accent6>
        <a:hlink>
          <a:srgbClr val="AACD4B"/>
        </a:hlink>
        <a:folHlink>
          <a:srgbClr val="2D9B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ntonZug_PPT-Vorlage_technisch_final_190919" id="{92D2E7C5-C59F-FB40-BB84-869159731EBF}" vid="{2D108455-F017-6440-8C21-C325D173BF2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Breitbild</PresentationFormat>
  <Paragraphs>7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Arial Narrow</vt:lpstr>
      <vt:lpstr>Calibri</vt:lpstr>
      <vt:lpstr>Wingdings</vt:lpstr>
      <vt:lpstr>Inhaltsfolien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Eco</dc:creator>
  <cp:lastModifiedBy>Eco </cp:lastModifiedBy>
  <cp:revision>1</cp:revision>
  <dcterms:created xsi:type="dcterms:W3CDTF">2021-03-11T09:28:01Z</dcterms:created>
  <dcterms:modified xsi:type="dcterms:W3CDTF">2021-03-11T09:28:18Z</dcterms:modified>
</cp:coreProperties>
</file>